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65" r:id="rId6"/>
    <p:sldId id="264" r:id="rId7"/>
    <p:sldId id="270" r:id="rId8"/>
    <p:sldId id="268" r:id="rId9"/>
    <p:sldId id="26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man, Lukas" initials="BL" lastIdx="3" clrIdx="0">
    <p:extLst>
      <p:ext uri="{19B8F6BF-5375-455C-9EA6-DF929625EA0E}">
        <p15:presenceInfo xmlns:p15="http://schemas.microsoft.com/office/powerpoint/2012/main" userId="S-1-5-21-5706737-865354117-630672053-31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85DFFF"/>
    <a:srgbClr val="BEBEBE"/>
    <a:srgbClr val="B3B3B3"/>
    <a:srgbClr val="F4B183"/>
    <a:srgbClr val="BFBFBF"/>
    <a:srgbClr val="CF773C"/>
    <a:srgbClr val="3D29FF"/>
    <a:srgbClr val="EFEFEF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67AE1-1319-48CB-A13A-59C005D3D17B}" v="107" dt="2024-10-24T17:25:42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Bouman" userId="94e1eec8-3724-46b0-9145-339f5c396d37" providerId="ADAL" clId="{CDCF8F76-0548-47C3-8732-24EB81D28B37}"/>
    <pc:docChg chg="custSel modSld">
      <pc:chgData name="Lukas Bouman" userId="94e1eec8-3724-46b0-9145-339f5c396d37" providerId="ADAL" clId="{CDCF8F76-0548-47C3-8732-24EB81D28B37}" dt="2024-08-21T13:19:21.164" v="16" actId="478"/>
      <pc:docMkLst>
        <pc:docMk/>
      </pc:docMkLst>
      <pc:sldChg chg="delSp mod">
        <pc:chgData name="Lukas Bouman" userId="94e1eec8-3724-46b0-9145-339f5c396d37" providerId="ADAL" clId="{CDCF8F76-0548-47C3-8732-24EB81D28B37}" dt="2024-08-21T13:19:21.164" v="16" actId="478"/>
        <pc:sldMkLst>
          <pc:docMk/>
          <pc:sldMk cId="1957424096" sldId="265"/>
        </pc:sldMkLst>
        <pc:spChg chg="del">
          <ac:chgData name="Lukas Bouman" userId="94e1eec8-3724-46b0-9145-339f5c396d37" providerId="ADAL" clId="{CDCF8F76-0548-47C3-8732-24EB81D28B37}" dt="2024-08-21T13:19:21.164" v="16" actId="478"/>
          <ac:spMkLst>
            <pc:docMk/>
            <pc:sldMk cId="1957424096" sldId="265"/>
            <ac:spMk id="281" creationId="{00000000-0000-0000-0000-000000000000}"/>
          </ac:spMkLst>
        </pc:spChg>
        <pc:spChg chg="del">
          <ac:chgData name="Lukas Bouman" userId="94e1eec8-3724-46b0-9145-339f5c396d37" providerId="ADAL" clId="{CDCF8F76-0548-47C3-8732-24EB81D28B37}" dt="2024-08-21T13:19:21.164" v="16" actId="478"/>
          <ac:spMkLst>
            <pc:docMk/>
            <pc:sldMk cId="1957424096" sldId="265"/>
            <ac:spMk id="282" creationId="{00000000-0000-0000-0000-000000000000}"/>
          </ac:spMkLst>
        </pc:spChg>
        <pc:spChg chg="del">
          <ac:chgData name="Lukas Bouman" userId="94e1eec8-3724-46b0-9145-339f5c396d37" providerId="ADAL" clId="{CDCF8F76-0548-47C3-8732-24EB81D28B37}" dt="2024-08-21T13:19:21.164" v="16" actId="478"/>
          <ac:spMkLst>
            <pc:docMk/>
            <pc:sldMk cId="1957424096" sldId="265"/>
            <ac:spMk id="283" creationId="{00000000-0000-0000-0000-000000000000}"/>
          </ac:spMkLst>
        </pc:spChg>
        <pc:spChg chg="del">
          <ac:chgData name="Lukas Bouman" userId="94e1eec8-3724-46b0-9145-339f5c396d37" providerId="ADAL" clId="{CDCF8F76-0548-47C3-8732-24EB81D28B37}" dt="2024-08-21T13:19:21.164" v="16" actId="478"/>
          <ac:spMkLst>
            <pc:docMk/>
            <pc:sldMk cId="1957424096" sldId="265"/>
            <ac:spMk id="284" creationId="{00000000-0000-0000-0000-000000000000}"/>
          </ac:spMkLst>
        </pc:spChg>
        <pc:spChg chg="del">
          <ac:chgData name="Lukas Bouman" userId="94e1eec8-3724-46b0-9145-339f5c396d37" providerId="ADAL" clId="{CDCF8F76-0548-47C3-8732-24EB81D28B37}" dt="2024-08-21T13:19:21.164" v="16" actId="478"/>
          <ac:spMkLst>
            <pc:docMk/>
            <pc:sldMk cId="1957424096" sldId="265"/>
            <ac:spMk id="285" creationId="{00000000-0000-0000-0000-000000000000}"/>
          </ac:spMkLst>
        </pc:spChg>
        <pc:spChg chg="del">
          <ac:chgData name="Lukas Bouman" userId="94e1eec8-3724-46b0-9145-339f5c396d37" providerId="ADAL" clId="{CDCF8F76-0548-47C3-8732-24EB81D28B37}" dt="2024-08-21T13:19:21.164" v="16" actId="478"/>
          <ac:spMkLst>
            <pc:docMk/>
            <pc:sldMk cId="1957424096" sldId="265"/>
            <ac:spMk id="286" creationId="{00000000-0000-0000-0000-000000000000}"/>
          </ac:spMkLst>
        </pc:spChg>
        <pc:spChg chg="del">
          <ac:chgData name="Lukas Bouman" userId="94e1eec8-3724-46b0-9145-339f5c396d37" providerId="ADAL" clId="{CDCF8F76-0548-47C3-8732-24EB81D28B37}" dt="2024-08-21T13:19:21.164" v="16" actId="478"/>
          <ac:spMkLst>
            <pc:docMk/>
            <pc:sldMk cId="1957424096" sldId="265"/>
            <ac:spMk id="287" creationId="{00000000-0000-0000-0000-000000000000}"/>
          </ac:spMkLst>
        </pc:spChg>
        <pc:spChg chg="del">
          <ac:chgData name="Lukas Bouman" userId="94e1eec8-3724-46b0-9145-339f5c396d37" providerId="ADAL" clId="{CDCF8F76-0548-47C3-8732-24EB81D28B37}" dt="2024-08-21T13:19:21.164" v="16" actId="478"/>
          <ac:spMkLst>
            <pc:docMk/>
            <pc:sldMk cId="1957424096" sldId="265"/>
            <ac:spMk id="288" creationId="{00000000-0000-0000-0000-000000000000}"/>
          </ac:spMkLst>
        </pc:spChg>
        <pc:spChg chg="del">
          <ac:chgData name="Lukas Bouman" userId="94e1eec8-3724-46b0-9145-339f5c396d37" providerId="ADAL" clId="{CDCF8F76-0548-47C3-8732-24EB81D28B37}" dt="2024-08-21T13:19:21.164" v="16" actId="478"/>
          <ac:spMkLst>
            <pc:docMk/>
            <pc:sldMk cId="1957424096" sldId="265"/>
            <ac:spMk id="289" creationId="{00000000-0000-0000-0000-000000000000}"/>
          </ac:spMkLst>
        </pc:spChg>
        <pc:spChg chg="del">
          <ac:chgData name="Lukas Bouman" userId="94e1eec8-3724-46b0-9145-339f5c396d37" providerId="ADAL" clId="{CDCF8F76-0548-47C3-8732-24EB81D28B37}" dt="2024-08-21T13:19:21.164" v="16" actId="478"/>
          <ac:spMkLst>
            <pc:docMk/>
            <pc:sldMk cId="1957424096" sldId="265"/>
            <ac:spMk id="290" creationId="{00000000-0000-0000-0000-000000000000}"/>
          </ac:spMkLst>
        </pc:spChg>
      </pc:sldChg>
      <pc:sldChg chg="modSp mod">
        <pc:chgData name="Lukas Bouman" userId="94e1eec8-3724-46b0-9145-339f5c396d37" providerId="ADAL" clId="{CDCF8F76-0548-47C3-8732-24EB81D28B37}" dt="2024-08-21T13:19:16.207" v="15" actId="20577"/>
        <pc:sldMkLst>
          <pc:docMk/>
          <pc:sldMk cId="28234150" sldId="268"/>
        </pc:sldMkLst>
        <pc:spChg chg="mod">
          <ac:chgData name="Lukas Bouman" userId="94e1eec8-3724-46b0-9145-339f5c396d37" providerId="ADAL" clId="{CDCF8F76-0548-47C3-8732-24EB81D28B37}" dt="2024-08-21T13:19:16.207" v="15" actId="20577"/>
          <ac:spMkLst>
            <pc:docMk/>
            <pc:sldMk cId="28234150" sldId="268"/>
            <ac:spMk id="2" creationId="{00000000-0000-0000-0000-000000000000}"/>
          </ac:spMkLst>
        </pc:spChg>
      </pc:sldChg>
    </pc:docChg>
  </pc:docChgLst>
  <pc:docChgLst>
    <pc:chgData name="Lukas Bouman" userId="94e1eec8-3724-46b0-9145-339f5c396d37" providerId="ADAL" clId="{14E67AE1-1319-48CB-A13A-59C005D3D17B}"/>
    <pc:docChg chg="undo custSel modSld">
      <pc:chgData name="Lukas Bouman" userId="94e1eec8-3724-46b0-9145-339f5c396d37" providerId="ADAL" clId="{14E67AE1-1319-48CB-A13A-59C005D3D17B}" dt="2024-10-24T17:26:09.799" v="261" actId="732"/>
      <pc:docMkLst>
        <pc:docMk/>
      </pc:docMkLst>
      <pc:sldChg chg="addSp delSp modSp mod">
        <pc:chgData name="Lukas Bouman" userId="94e1eec8-3724-46b0-9145-339f5c396d37" providerId="ADAL" clId="{14E67AE1-1319-48CB-A13A-59C005D3D17B}" dt="2024-10-24T17:26:09.799" v="261" actId="732"/>
        <pc:sldMkLst>
          <pc:docMk/>
          <pc:sldMk cId="3722470827" sldId="264"/>
        </pc:sldMkLst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107" creationId="{E072B092-05A6-19B7-2D3B-0CE35892E4C3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00" creationId="{D0233555-75AB-E557-5C87-1EC5B99A5AA4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01" creationId="{E4B4A6E6-080A-C918-B7D7-5081EBC448DC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04" creationId="{5A3658E9-4D16-8986-2265-BEAD8071ACFD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58" creationId="{505C681F-7764-083D-858C-73FC8C64AE9A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59" creationId="{B9751EF5-8C1C-7764-3CF6-1FFB822A23DC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60" creationId="{4F4CB16F-72AD-0423-E143-8D5AB7472FF0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61" creationId="{3F00DE48-BA88-02A7-F6CE-BEEF5DA2AE10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62" creationId="{D7D8C41D-5C47-4276-37A6-D5299DF6872F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63" creationId="{DDE7527F-016E-91C7-568C-7D54756CB83A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64" creationId="{0CEF934E-CB80-BE59-5027-A09C0A591E18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65" creationId="{1F5FA820-77D2-D0BA-D410-12E9FDEA4DF7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66" creationId="{D106DEA7-E781-3CAD-FED7-D4F871DCF14B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67" creationId="{B1618CC1-D7B8-CEEB-C2CF-BB90CDB5B32B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68" creationId="{1E09836B-1D23-FAD4-F699-C3466A46081D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69" creationId="{A266329C-A74C-9AA6-3F7A-C31EF327E48E}"/>
          </ac:spMkLst>
        </pc:spChg>
        <pc:spChg chg="add mo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89" creationId="{B89EAA08-12F3-5315-3A7A-76A9285BAA5F}"/>
          </ac:spMkLst>
        </pc:spChg>
        <pc:spChg chg="add mod ord">
          <ac:chgData name="Lukas Bouman" userId="94e1eec8-3724-46b0-9145-339f5c396d37" providerId="ADAL" clId="{14E67AE1-1319-48CB-A13A-59C005D3D17B}" dt="2024-10-23T15:10:16.900" v="176" actId="164"/>
          <ac:spMkLst>
            <pc:docMk/>
            <pc:sldMk cId="3722470827" sldId="264"/>
            <ac:spMk id="290" creationId="{C1B5AAF2-7CD9-24B7-BA90-1F098CC07FE8}"/>
          </ac:spMkLst>
        </pc:spChg>
        <pc:spChg chg="add mod ord">
          <ac:chgData name="Lukas Bouman" userId="94e1eec8-3724-46b0-9145-339f5c396d37" providerId="ADAL" clId="{14E67AE1-1319-48CB-A13A-59C005D3D17B}" dt="2024-10-23T15:14:02.730" v="215" actId="164"/>
          <ac:spMkLst>
            <pc:docMk/>
            <pc:sldMk cId="3722470827" sldId="264"/>
            <ac:spMk id="296" creationId="{0C833B1C-7A4E-A390-2763-C2E2B490BE6C}"/>
          </ac:spMkLst>
        </pc:spChg>
        <pc:spChg chg="add mod ord">
          <ac:chgData name="Lukas Bouman" userId="94e1eec8-3724-46b0-9145-339f5c396d37" providerId="ADAL" clId="{14E67AE1-1319-48CB-A13A-59C005D3D17B}" dt="2024-10-24T17:25:42.585" v="259" actId="164"/>
          <ac:spMkLst>
            <pc:docMk/>
            <pc:sldMk cId="3722470827" sldId="264"/>
            <ac:spMk id="462" creationId="{996AAD32-6556-A324-74EF-D5B5B93414D1}"/>
          </ac:spMkLst>
        </pc:spChg>
        <pc:spChg chg="mod topLvl">
          <ac:chgData name="Lukas Bouman" userId="94e1eec8-3724-46b0-9145-339f5c396d37" providerId="ADAL" clId="{14E67AE1-1319-48CB-A13A-59C005D3D17B}" dt="2024-10-23T14:59:00.478" v="58" actId="164"/>
          <ac:spMkLst>
            <pc:docMk/>
            <pc:sldMk cId="3722470827" sldId="264"/>
            <ac:spMk id="463" creationId="{2782502F-9C47-3BE8-BE6F-B577EE5217BC}"/>
          </ac:spMkLst>
        </pc:spChg>
        <pc:spChg chg="del mod">
          <ac:chgData name="Lukas Bouman" userId="94e1eec8-3724-46b0-9145-339f5c396d37" providerId="ADAL" clId="{14E67AE1-1319-48CB-A13A-59C005D3D17B}" dt="2024-10-23T14:56:34.026" v="25" actId="478"/>
          <ac:spMkLst>
            <pc:docMk/>
            <pc:sldMk cId="3722470827" sldId="264"/>
            <ac:spMk id="465" creationId="{83D06531-596A-FF8D-2F23-9D4166FAA573}"/>
          </ac:spMkLst>
        </pc:spChg>
        <pc:spChg chg="del mod">
          <ac:chgData name="Lukas Bouman" userId="94e1eec8-3724-46b0-9145-339f5c396d37" providerId="ADAL" clId="{14E67AE1-1319-48CB-A13A-59C005D3D17B}" dt="2024-10-23T14:56:26.371" v="22" actId="478"/>
          <ac:spMkLst>
            <pc:docMk/>
            <pc:sldMk cId="3722470827" sldId="264"/>
            <ac:spMk id="466" creationId="{77E3F509-1390-B6F6-7154-18045064885B}"/>
          </ac:spMkLst>
        </pc:spChg>
        <pc:spChg chg="del mod">
          <ac:chgData name="Lukas Bouman" userId="94e1eec8-3724-46b0-9145-339f5c396d37" providerId="ADAL" clId="{14E67AE1-1319-48CB-A13A-59C005D3D17B}" dt="2024-10-23T14:57:12.929" v="35" actId="21"/>
          <ac:spMkLst>
            <pc:docMk/>
            <pc:sldMk cId="3722470827" sldId="264"/>
            <ac:spMk id="467" creationId="{2055F4AF-59CB-64BB-E322-4A1D2FFC01DF}"/>
          </ac:spMkLst>
        </pc:spChg>
        <pc:spChg chg="del mod topLvl">
          <ac:chgData name="Lukas Bouman" userId="94e1eec8-3724-46b0-9145-339f5c396d37" providerId="ADAL" clId="{14E67AE1-1319-48CB-A13A-59C005D3D17B}" dt="2024-10-23T14:58:48.960" v="57" actId="478"/>
          <ac:spMkLst>
            <pc:docMk/>
            <pc:sldMk cId="3722470827" sldId="264"/>
            <ac:spMk id="468" creationId="{AA1EAAE5-1097-1B62-916A-CC76E9B48425}"/>
          </ac:spMkLst>
        </pc:spChg>
        <pc:spChg chg="del mod">
          <ac:chgData name="Lukas Bouman" userId="94e1eec8-3724-46b0-9145-339f5c396d37" providerId="ADAL" clId="{14E67AE1-1319-48CB-A13A-59C005D3D17B}" dt="2024-10-23T14:56:38.336" v="27" actId="478"/>
          <ac:spMkLst>
            <pc:docMk/>
            <pc:sldMk cId="3722470827" sldId="264"/>
            <ac:spMk id="469" creationId="{17686796-C65B-58AB-8665-37135A72E316}"/>
          </ac:spMkLst>
        </pc:spChg>
        <pc:spChg chg="del mod">
          <ac:chgData name="Lukas Bouman" userId="94e1eec8-3724-46b0-9145-339f5c396d37" providerId="ADAL" clId="{14E67AE1-1319-48CB-A13A-59C005D3D17B}" dt="2024-10-23T14:56:19.001" v="19" actId="478"/>
          <ac:spMkLst>
            <pc:docMk/>
            <pc:sldMk cId="3722470827" sldId="264"/>
            <ac:spMk id="470" creationId="{61A31FEA-6726-66C2-668E-7CA37DE4F679}"/>
          </ac:spMkLst>
        </pc:spChg>
        <pc:spChg chg="del mod">
          <ac:chgData name="Lukas Bouman" userId="94e1eec8-3724-46b0-9145-339f5c396d37" providerId="ADAL" clId="{14E67AE1-1319-48CB-A13A-59C005D3D17B}" dt="2024-10-23T14:56:20.954" v="20" actId="478"/>
          <ac:spMkLst>
            <pc:docMk/>
            <pc:sldMk cId="3722470827" sldId="264"/>
            <ac:spMk id="471" creationId="{B69230E4-2A12-4CED-AA13-E3F9B4A90A12}"/>
          </ac:spMkLst>
        </pc:spChg>
        <pc:spChg chg="del mod">
          <ac:chgData name="Lukas Bouman" userId="94e1eec8-3724-46b0-9145-339f5c396d37" providerId="ADAL" clId="{14E67AE1-1319-48CB-A13A-59C005D3D17B}" dt="2024-10-23T14:56:16.901" v="18" actId="478"/>
          <ac:spMkLst>
            <pc:docMk/>
            <pc:sldMk cId="3722470827" sldId="264"/>
            <ac:spMk id="472" creationId="{289A7116-5CDF-C119-BEA0-33CBFD91EF85}"/>
          </ac:spMkLst>
        </pc:spChg>
        <pc:spChg chg="del mod">
          <ac:chgData name="Lukas Bouman" userId="94e1eec8-3724-46b0-9145-339f5c396d37" providerId="ADAL" clId="{14E67AE1-1319-48CB-A13A-59C005D3D17B}" dt="2024-10-23T14:56:10.801" v="15" actId="478"/>
          <ac:spMkLst>
            <pc:docMk/>
            <pc:sldMk cId="3722470827" sldId="264"/>
            <ac:spMk id="473" creationId="{A75674FB-F811-8443-6C65-86B8D90E18F4}"/>
          </ac:spMkLst>
        </pc:spChg>
        <pc:spChg chg="del mod">
          <ac:chgData name="Lukas Bouman" userId="94e1eec8-3724-46b0-9145-339f5c396d37" providerId="ADAL" clId="{14E67AE1-1319-48CB-A13A-59C005D3D17B}" dt="2024-10-23T14:56:24.765" v="21" actId="478"/>
          <ac:spMkLst>
            <pc:docMk/>
            <pc:sldMk cId="3722470827" sldId="264"/>
            <ac:spMk id="474" creationId="{693D35CD-5F85-F056-307B-7E11EFD0E345}"/>
          </ac:spMkLst>
        </pc:spChg>
        <pc:spChg chg="del mod">
          <ac:chgData name="Lukas Bouman" userId="94e1eec8-3724-46b0-9145-339f5c396d37" providerId="ADAL" clId="{14E67AE1-1319-48CB-A13A-59C005D3D17B}" dt="2024-10-23T14:56:36.511" v="26" actId="478"/>
          <ac:spMkLst>
            <pc:docMk/>
            <pc:sldMk cId="3722470827" sldId="264"/>
            <ac:spMk id="475" creationId="{AE2B9B55-9B2B-A805-2DAA-A9E6DE740D9D}"/>
          </ac:spMkLst>
        </pc:spChg>
        <pc:spChg chg="del mod">
          <ac:chgData name="Lukas Bouman" userId="94e1eec8-3724-46b0-9145-339f5c396d37" providerId="ADAL" clId="{14E67AE1-1319-48CB-A13A-59C005D3D17B}" dt="2024-10-23T14:56:13.564" v="16" actId="478"/>
          <ac:spMkLst>
            <pc:docMk/>
            <pc:sldMk cId="3722470827" sldId="264"/>
            <ac:spMk id="476" creationId="{200D8FF3-2410-5EA9-65A4-68CEE3D78621}"/>
          </ac:spMkLst>
        </pc:spChg>
        <pc:spChg chg="del mod">
          <ac:chgData name="Lukas Bouman" userId="94e1eec8-3724-46b0-9145-339f5c396d37" providerId="ADAL" clId="{14E67AE1-1319-48CB-A13A-59C005D3D17B}" dt="2024-10-23T14:56:15.195" v="17" actId="478"/>
          <ac:spMkLst>
            <pc:docMk/>
            <pc:sldMk cId="3722470827" sldId="264"/>
            <ac:spMk id="477" creationId="{5FEF0C0E-24A3-BD73-E42B-2CA532D7077A}"/>
          </ac:spMkLst>
        </pc:spChg>
        <pc:spChg chg="del mod">
          <ac:chgData name="Lukas Bouman" userId="94e1eec8-3724-46b0-9145-339f5c396d37" providerId="ADAL" clId="{14E67AE1-1319-48CB-A13A-59C005D3D17B}" dt="2024-10-23T14:56:32.011" v="24" actId="478"/>
          <ac:spMkLst>
            <pc:docMk/>
            <pc:sldMk cId="3722470827" sldId="264"/>
            <ac:spMk id="478" creationId="{19C73BBA-74FF-45A1-2AC6-64935CD2B8B4}"/>
          </ac:spMkLst>
        </pc:spChg>
        <pc:spChg chg="del mod">
          <ac:chgData name="Lukas Bouman" userId="94e1eec8-3724-46b0-9145-339f5c396d37" providerId="ADAL" clId="{14E67AE1-1319-48CB-A13A-59C005D3D17B}" dt="2024-10-23T14:56:29.643" v="23" actId="478"/>
          <ac:spMkLst>
            <pc:docMk/>
            <pc:sldMk cId="3722470827" sldId="264"/>
            <ac:spMk id="479" creationId="{9411AAF2-A65D-A359-E2BB-489919A3C914}"/>
          </ac:spMkLst>
        </pc:spChg>
        <pc:spChg chg="add mod">
          <ac:chgData name="Lukas Bouman" userId="94e1eec8-3724-46b0-9145-339f5c396d37" providerId="ADAL" clId="{14E67AE1-1319-48CB-A13A-59C005D3D17B}" dt="2024-10-23T14:59:00.478" v="58" actId="164"/>
          <ac:spMkLst>
            <pc:docMk/>
            <pc:sldMk cId="3722470827" sldId="264"/>
            <ac:spMk id="480" creationId="{2055F4AF-59CB-64BB-E322-4A1D2FFC01DF}"/>
          </ac:spMkLst>
        </pc:spChg>
        <pc:spChg chg="add mod">
          <ac:chgData name="Lukas Bouman" userId="94e1eec8-3724-46b0-9145-339f5c396d37" providerId="ADAL" clId="{14E67AE1-1319-48CB-A13A-59C005D3D17B}" dt="2024-10-23T14:59:00.478" v="58" actId="164"/>
          <ac:spMkLst>
            <pc:docMk/>
            <pc:sldMk cId="3722470827" sldId="264"/>
            <ac:spMk id="481" creationId="{90C5F599-F629-D2F9-41C2-86663C2825CE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84" creationId="{7086DC0A-27F8-FDB1-E3FD-FB66CF23F7DD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86" creationId="{B390FEEF-6500-42C5-A3F3-D9620CEC7E40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87" creationId="{19A1C710-5F28-99A0-3593-99CAC81384FC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88" creationId="{D4F93399-CD25-03F6-0F1D-28B84505210A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89" creationId="{BE26ED6B-036D-447E-2B08-23BA158183F9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90" creationId="{26BAED19-3F5C-26E1-B10E-80E850D7D3D5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91" creationId="{E07AE2E0-4A84-50EC-79DB-7C180EC9D965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92" creationId="{D33B854D-1E7B-42A4-1235-1BD3E277D3B4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93" creationId="{D5886D14-A763-05C3-1C69-B4F87F8E114E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94" creationId="{CD747A1B-3094-60FF-B4A5-8AB93E19D965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95" creationId="{12ED9FBF-868B-DAC0-E7D6-AFC8F943EE94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96" creationId="{2BDE1B64-09B2-B4B0-FD40-2C337CEDDFA2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97" creationId="{D00C00E1-B0D6-B503-341B-F31DF1F93D05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98" creationId="{3AC667B3-FBC1-5CA7-2009-76F486EC1A89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499" creationId="{37D9ACD3-8ADC-79F6-FA2A-EBA57F59298C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00" creationId="{659740D4-34C7-A22E-D79D-08489FFA47F7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01" creationId="{4C3C5B76-B269-43D8-9384-1CF5BAC7A2F5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02" creationId="{F7CF8218-D10B-B045-6CBD-FE59E70E6BF6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03" creationId="{45986AC0-A506-04DE-67F9-3CCAEDD90492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04" creationId="{A70855DE-C9CB-51A1-F046-4C5B500C49AC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05" creationId="{DB934C89-DD33-C7DD-ACC3-95246B40B249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06" creationId="{B0743972-1A8D-7012-42F1-DCDD86378D44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07" creationId="{71332632-E5D3-F847-1318-FC9C50147F6F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08" creationId="{0A161B79-FB95-4C5E-1A59-AC10BC87EC9E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09" creationId="{2FF81B68-82FD-6212-F4C4-2C33884B0B2D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10" creationId="{34368EFF-3133-A538-0F29-F41E55C18237}"/>
          </ac:spMkLst>
        </pc:spChg>
        <pc:spChg chg="mod">
          <ac:chgData name="Lukas Bouman" userId="94e1eec8-3724-46b0-9145-339f5c396d37" providerId="ADAL" clId="{14E67AE1-1319-48CB-A13A-59C005D3D17B}" dt="2024-10-23T15:00:58.132" v="60"/>
          <ac:spMkLst>
            <pc:docMk/>
            <pc:sldMk cId="3722470827" sldId="264"/>
            <ac:spMk id="511" creationId="{BDA3F309-6B1F-0F58-0B5B-99AA8F7EA1D1}"/>
          </ac:spMkLst>
        </pc:spChg>
        <pc:grpChg chg="add mod">
          <ac:chgData name="Lukas Bouman" userId="94e1eec8-3724-46b0-9145-339f5c396d37" providerId="ADAL" clId="{14E67AE1-1319-48CB-A13A-59C005D3D17B}" dt="2024-10-23T15:10:21.643" v="177" actId="14100"/>
          <ac:grpSpMkLst>
            <pc:docMk/>
            <pc:sldMk cId="3722470827" sldId="264"/>
            <ac:grpSpMk id="291" creationId="{4B292152-2BEC-7DDC-2004-5C9C6D462CFD}"/>
          </ac:grpSpMkLst>
        </pc:grpChg>
        <pc:grpChg chg="add mod">
          <ac:chgData name="Lukas Bouman" userId="94e1eec8-3724-46b0-9145-339f5c396d37" providerId="ADAL" clId="{14E67AE1-1319-48CB-A13A-59C005D3D17B}" dt="2024-10-24T17:24:51.593" v="224" actId="1076"/>
          <ac:grpSpMkLst>
            <pc:docMk/>
            <pc:sldMk cId="3722470827" sldId="264"/>
            <ac:grpSpMk id="297" creationId="{E17AF7C5-D8C7-DD8A-BC73-7456428AB3C7}"/>
          </ac:grpSpMkLst>
        </pc:grpChg>
        <pc:grpChg chg="add del mod">
          <ac:chgData name="Lukas Bouman" userId="94e1eec8-3724-46b0-9145-339f5c396d37" providerId="ADAL" clId="{14E67AE1-1319-48CB-A13A-59C005D3D17B}" dt="2024-10-23T14:58:48.960" v="57" actId="478"/>
          <ac:grpSpMkLst>
            <pc:docMk/>
            <pc:sldMk cId="3722470827" sldId="264"/>
            <ac:grpSpMk id="462" creationId="{E323CD59-2CC6-0FBF-487A-C3A182EC8653}"/>
          </ac:grpSpMkLst>
        </pc:grpChg>
        <pc:grpChg chg="del mod">
          <ac:chgData name="Lukas Bouman" userId="94e1eec8-3724-46b0-9145-339f5c396d37" providerId="ADAL" clId="{14E67AE1-1319-48CB-A13A-59C005D3D17B}" dt="2024-10-23T14:57:12.929" v="35" actId="21"/>
          <ac:grpSpMkLst>
            <pc:docMk/>
            <pc:sldMk cId="3722470827" sldId="264"/>
            <ac:grpSpMk id="464" creationId="{DD9A7247-72FE-60D5-A522-1F5057C22C9C}"/>
          </ac:grpSpMkLst>
        </pc:grpChg>
        <pc:grpChg chg="add mod">
          <ac:chgData name="Lukas Bouman" userId="94e1eec8-3724-46b0-9145-339f5c396d37" providerId="ADAL" clId="{14E67AE1-1319-48CB-A13A-59C005D3D17B}" dt="2024-10-24T17:25:42.585" v="259" actId="164"/>
          <ac:grpSpMkLst>
            <pc:docMk/>
            <pc:sldMk cId="3722470827" sldId="264"/>
            <ac:grpSpMk id="464" creationId="{F51BF8E0-4D29-3695-A4AE-328746B0886B}"/>
          </ac:grpSpMkLst>
        </pc:grpChg>
        <pc:grpChg chg="add mod">
          <ac:chgData name="Lukas Bouman" userId="94e1eec8-3724-46b0-9145-339f5c396d37" providerId="ADAL" clId="{14E67AE1-1319-48CB-A13A-59C005D3D17B}" dt="2024-10-24T17:24:35.634" v="222" actId="1076"/>
          <ac:grpSpMkLst>
            <pc:docMk/>
            <pc:sldMk cId="3722470827" sldId="264"/>
            <ac:grpSpMk id="482" creationId="{B74F6537-5048-58D6-57A9-81AC5DE4B5CA}"/>
          </ac:grpSpMkLst>
        </pc:grpChg>
        <pc:grpChg chg="add mod">
          <ac:chgData name="Lukas Bouman" userId="94e1eec8-3724-46b0-9145-339f5c396d37" providerId="ADAL" clId="{14E67AE1-1319-48CB-A13A-59C005D3D17B}" dt="2024-10-23T15:00:58.132" v="60"/>
          <ac:grpSpMkLst>
            <pc:docMk/>
            <pc:sldMk cId="3722470827" sldId="264"/>
            <ac:grpSpMk id="483" creationId="{D962E4DD-F2B5-C962-B8F8-9F99188AF546}"/>
          </ac:grpSpMkLst>
        </pc:grpChg>
        <pc:grpChg chg="mod">
          <ac:chgData name="Lukas Bouman" userId="94e1eec8-3724-46b0-9145-339f5c396d37" providerId="ADAL" clId="{14E67AE1-1319-48CB-A13A-59C005D3D17B}" dt="2024-10-23T15:00:58.132" v="60"/>
          <ac:grpSpMkLst>
            <pc:docMk/>
            <pc:sldMk cId="3722470827" sldId="264"/>
            <ac:grpSpMk id="485" creationId="{C17B9F79-C3EE-FA46-AA13-86067ECBB24F}"/>
          </ac:grpSpMkLst>
        </pc:grpChg>
        <pc:picChg chg="add del mod">
          <ac:chgData name="Lukas Bouman" userId="94e1eec8-3724-46b0-9145-339f5c396d37" providerId="ADAL" clId="{14E67AE1-1319-48CB-A13A-59C005D3D17B}" dt="2024-10-23T15:08:26.396" v="137" actId="478"/>
          <ac:picMkLst>
            <pc:docMk/>
            <pc:sldMk cId="3722470827" sldId="264"/>
            <ac:picMk id="105" creationId="{459E5CB2-05C2-7EA3-0283-6BE180A5ECE5}"/>
          </ac:picMkLst>
        </pc:picChg>
        <pc:picChg chg="add del mod">
          <ac:chgData name="Lukas Bouman" userId="94e1eec8-3724-46b0-9145-339f5c396d37" providerId="ADAL" clId="{14E67AE1-1319-48CB-A13A-59C005D3D17B}" dt="2024-10-23T15:06:26.120" v="110" actId="478"/>
          <ac:picMkLst>
            <pc:docMk/>
            <pc:sldMk cId="3722470827" sldId="264"/>
            <ac:picMk id="106" creationId="{A850B063-0FFD-9F36-07D1-D476ADDD4C3F}"/>
          </ac:picMkLst>
        </pc:picChg>
        <pc:picChg chg="add del mod">
          <ac:chgData name="Lukas Bouman" userId="94e1eec8-3724-46b0-9145-339f5c396d37" providerId="ADAL" clId="{14E67AE1-1319-48CB-A13A-59C005D3D17B}" dt="2024-10-23T15:12:21.115" v="190" actId="478"/>
          <ac:picMkLst>
            <pc:docMk/>
            <pc:sldMk cId="3722470827" sldId="264"/>
            <ac:picMk id="293" creationId="{56691EF7-C54A-3F09-2D39-2BCD06359C56}"/>
          </ac:picMkLst>
        </pc:picChg>
        <pc:picChg chg="add mod">
          <ac:chgData name="Lukas Bouman" userId="94e1eec8-3724-46b0-9145-339f5c396d37" providerId="ADAL" clId="{14E67AE1-1319-48CB-A13A-59C005D3D17B}" dt="2024-10-23T15:14:02.730" v="215" actId="164"/>
          <ac:picMkLst>
            <pc:docMk/>
            <pc:sldMk cId="3722470827" sldId="264"/>
            <ac:picMk id="295" creationId="{B2B25FF9-FCC7-CADA-BB45-3A5616FABE50}"/>
          </ac:picMkLst>
        </pc:picChg>
        <pc:picChg chg="add mod modCrop">
          <ac:chgData name="Lukas Bouman" userId="94e1eec8-3724-46b0-9145-339f5c396d37" providerId="ADAL" clId="{14E67AE1-1319-48CB-A13A-59C005D3D17B}" dt="2024-10-24T17:26:09.799" v="261" actId="732"/>
          <ac:picMkLst>
            <pc:docMk/>
            <pc:sldMk cId="3722470827" sldId="264"/>
            <ac:picMk id="460" creationId="{3E3A0B60-CFA0-90AA-A330-C5F228CFCA67}"/>
          </ac:picMkLst>
        </pc:picChg>
        <pc:picChg chg="add mod ord">
          <ac:chgData name="Lukas Bouman" userId="94e1eec8-3724-46b0-9145-339f5c396d37" providerId="ADAL" clId="{14E67AE1-1319-48CB-A13A-59C005D3D17B}" dt="2024-10-23T14:59:00.478" v="58" actId="164"/>
          <ac:picMkLst>
            <pc:docMk/>
            <pc:sldMk cId="3722470827" sldId="264"/>
            <ac:picMk id="461" creationId="{AE0E6F59-2E09-08A4-7E9C-7549EDF08F6F}"/>
          </ac:picMkLst>
        </pc:picChg>
        <pc:cxnChg chg="add mod">
          <ac:chgData name="Lukas Bouman" userId="94e1eec8-3724-46b0-9145-339f5c396d37" providerId="ADAL" clId="{14E67AE1-1319-48CB-A13A-59C005D3D17B}" dt="2024-10-23T15:10:16.900" v="176" actId="164"/>
          <ac:cxnSpMkLst>
            <pc:docMk/>
            <pc:sldMk cId="3722470827" sldId="264"/>
            <ac:cxnSpMk id="109" creationId="{183B2701-724E-6A66-B567-84A1F94E5214}"/>
          </ac:cxnSpMkLst>
        </pc:cxnChg>
        <pc:cxnChg chg="add mod">
          <ac:chgData name="Lukas Bouman" userId="94e1eec8-3724-46b0-9145-339f5c396d37" providerId="ADAL" clId="{14E67AE1-1319-48CB-A13A-59C005D3D17B}" dt="2024-10-23T15:10:16.900" v="176" actId="164"/>
          <ac:cxnSpMkLst>
            <pc:docMk/>
            <pc:sldMk cId="3722470827" sldId="264"/>
            <ac:cxnSpMk id="135" creationId="{3E1A7C97-B9E7-D5DC-7D76-61E6C29FDEB8}"/>
          </ac:cxnSpMkLst>
        </pc:cxnChg>
        <pc:cxnChg chg="add mod">
          <ac:chgData name="Lukas Bouman" userId="94e1eec8-3724-46b0-9145-339f5c396d37" providerId="ADAL" clId="{14E67AE1-1319-48CB-A13A-59C005D3D17B}" dt="2024-10-23T15:10:16.900" v="176" actId="164"/>
          <ac:cxnSpMkLst>
            <pc:docMk/>
            <pc:sldMk cId="3722470827" sldId="264"/>
            <ac:cxnSpMk id="145" creationId="{1EC7F34D-25E4-9ACE-5075-D058757DEE57}"/>
          </ac:cxnSpMkLst>
        </pc:cxnChg>
        <pc:cxnChg chg="add mod">
          <ac:chgData name="Lukas Bouman" userId="94e1eec8-3724-46b0-9145-339f5c396d37" providerId="ADAL" clId="{14E67AE1-1319-48CB-A13A-59C005D3D17B}" dt="2024-10-23T15:10:16.900" v="176" actId="164"/>
          <ac:cxnSpMkLst>
            <pc:docMk/>
            <pc:sldMk cId="3722470827" sldId="264"/>
            <ac:cxnSpMk id="195" creationId="{80829ABF-E667-82BC-5088-A47409F7FA73}"/>
          </ac:cxnSpMkLst>
        </pc:cxnChg>
        <pc:cxnChg chg="add mod">
          <ac:chgData name="Lukas Bouman" userId="94e1eec8-3724-46b0-9145-339f5c396d37" providerId="ADAL" clId="{14E67AE1-1319-48CB-A13A-59C005D3D17B}" dt="2024-10-23T15:10:16.900" v="176" actId="164"/>
          <ac:cxnSpMkLst>
            <pc:docMk/>
            <pc:sldMk cId="3722470827" sldId="264"/>
            <ac:cxnSpMk id="199" creationId="{9AD99E6A-2FA3-418B-D305-9ACBC816B802}"/>
          </ac:cxnSpMkLst>
        </pc:cxn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03T15:21:08.662" idx="1">
    <p:pos x="7689" y="378"/>
    <p:text>template for your own diagram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8T11:50:03.391" idx="3">
    <p:pos x="10" y="10"/>
    <p:text>Final diagram, example of the philippines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9CD15-DED6-4A07-944A-89B14875BAA1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EB571-F0F1-40AF-B0A7-D09319277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65ab82ad2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65ab82ad2b_0_10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16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4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0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9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81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 rot="-5400000">
            <a:off x="-2156900" y="3047200"/>
            <a:ext cx="578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7" name="Google Shape;137;p23"/>
          <p:cNvCxnSpPr/>
          <p:nvPr/>
        </p:nvCxnSpPr>
        <p:spPr>
          <a:xfrm>
            <a:off x="1529967" y="0"/>
            <a:ext cx="0" cy="6916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5288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8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951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359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977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B68-6266-46F5-9C05-38FB26DBF9E3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E7-8E12-4FBE-A2B3-CCF1AA40A0B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4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1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8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9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3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9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1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2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020B-686B-4864-98BE-F5590549FD9C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F3177-5DF2-4324-972E-5F5A0927B8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5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FD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taatliches"/>
              <a:buNone/>
              <a:defRPr sz="2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2491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26" Type="http://schemas.microsoft.com/office/2007/relationships/hdphoto" Target="../media/hdphoto8.wdp"/><Relationship Id="rId3" Type="http://schemas.openxmlformats.org/officeDocument/2006/relationships/image" Target="../media/image7.svg"/><Relationship Id="rId21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5" Type="http://schemas.openxmlformats.org/officeDocument/2006/relationships/image" Target="../media/image22.png"/><Relationship Id="rId2" Type="http://schemas.openxmlformats.org/officeDocument/2006/relationships/image" Target="../media/image6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3.png"/><Relationship Id="rId24" Type="http://schemas.microsoft.com/office/2007/relationships/hdphoto" Target="../media/hdphoto7.wdp"/><Relationship Id="rId5" Type="http://schemas.openxmlformats.org/officeDocument/2006/relationships/image" Target="../media/image9.svg"/><Relationship Id="rId15" Type="http://schemas.microsoft.com/office/2007/relationships/hdphoto" Target="../media/hdphoto4.wdp"/><Relationship Id="rId23" Type="http://schemas.openxmlformats.org/officeDocument/2006/relationships/image" Target="../media/image21.png"/><Relationship Id="rId28" Type="http://schemas.microsoft.com/office/2007/relationships/hdphoto" Target="../media/hdphoto9.wdp"/><Relationship Id="rId10" Type="http://schemas.microsoft.com/office/2007/relationships/hdphoto" Target="../media/hdphoto2.wdp"/><Relationship Id="rId19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microsoft.com/office/2007/relationships/hdphoto" Target="../media/hdphoto6.wdp"/><Relationship Id="rId27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11" Type="http://schemas.openxmlformats.org/officeDocument/2006/relationships/comments" Target="../comments/comment2.xml"/><Relationship Id="rId5" Type="http://schemas.openxmlformats.org/officeDocument/2006/relationships/image" Target="../media/image7.svg"/><Relationship Id="rId10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66"/>
          <p:cNvSpPr txBox="1"/>
          <p:nvPr/>
        </p:nvSpPr>
        <p:spPr>
          <a:xfrm>
            <a:off x="2867891" y="240815"/>
            <a:ext cx="645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Flow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67" y="5821405"/>
            <a:ext cx="3477918" cy="530600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10446741" y="221316"/>
            <a:ext cx="221250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Area: </a:t>
            </a:r>
            <a:r>
              <a:rPr lang="de-CH" sz="1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de-CH" sz="115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de-CH" sz="1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de-CH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150" dirty="0" err="1">
                <a:latin typeface="Arial" panose="020B0604020202020204" pitchFamily="34" charset="0"/>
                <a:cs typeface="Arial" panose="020B0604020202020204" pitchFamily="34" charset="0"/>
              </a:rPr>
              <a:t>Inhabitants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r>
              <a:rPr lang="de-CH" sz="11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1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Unit: 1’000 m</a:t>
            </a:r>
            <a:r>
              <a:rPr lang="de-CH" sz="115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15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e-CH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Year: </a:t>
            </a:r>
            <a:r>
              <a:rPr lang="de-CH" sz="1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GB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177644" y="6322613"/>
            <a:ext cx="22125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CH" sz="115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1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Date Placeholder 172"/>
          <p:cNvSpPr>
            <a:spLocks noGrp="1"/>
          </p:cNvSpPr>
          <p:nvPr>
            <p:ph type="dt" sz="half" idx="10"/>
          </p:nvPr>
        </p:nvSpPr>
        <p:spPr>
          <a:xfrm>
            <a:off x="145479" y="6356351"/>
            <a:ext cx="2743200" cy="365125"/>
          </a:xfrm>
        </p:spPr>
        <p:txBody>
          <a:bodyPr/>
          <a:lstStyle/>
          <a:p>
            <a:fld id="{02904A72-ADDE-4BDE-8A72-7DE25C5338D0}" type="datetime1"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24/10/2024</a:t>
            </a:fld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525816" cy="1325563"/>
          </a:xfrm>
        </p:spPr>
        <p:txBody>
          <a:bodyPr/>
          <a:lstStyle/>
          <a:p>
            <a:r>
              <a:rPr lang="en-GB" dirty="0"/>
              <a:t>icons</a:t>
            </a:r>
          </a:p>
        </p:txBody>
      </p:sp>
      <p:grpSp>
        <p:nvGrpSpPr>
          <p:cNvPr id="189" name="Group 188"/>
          <p:cNvGrpSpPr/>
          <p:nvPr/>
        </p:nvGrpSpPr>
        <p:grpSpPr>
          <a:xfrm>
            <a:off x="5222912" y="4684408"/>
            <a:ext cx="916948" cy="916948"/>
            <a:chOff x="5348249" y="4133176"/>
            <a:chExt cx="916948" cy="91694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740781" y="4408285"/>
              <a:ext cx="58397" cy="1174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29B83B-8A07-EB57-AA58-49F129274D4A}"/>
                </a:ext>
              </a:extLst>
            </p:cNvPr>
            <p:cNvGrpSpPr/>
            <p:nvPr/>
          </p:nvGrpSpPr>
          <p:grpSpPr>
            <a:xfrm>
              <a:off x="5348249" y="4133176"/>
              <a:ext cx="916948" cy="916948"/>
              <a:chOff x="5426784" y="4082759"/>
              <a:chExt cx="790663" cy="790663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5426784" y="4082759"/>
                <a:ext cx="790663" cy="7906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5512771" y="4195778"/>
                <a:ext cx="519705" cy="499717"/>
              </a:xfrm>
              <a:prstGeom prst="rect">
                <a:avLst/>
              </a:prstGeom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5193909" y="1678592"/>
            <a:ext cx="875772" cy="875772"/>
            <a:chOff x="3489603" y="4147437"/>
            <a:chExt cx="875772" cy="875772"/>
          </a:xfrm>
        </p:grpSpPr>
        <p:sp>
          <p:nvSpPr>
            <p:cNvPr id="177" name="Oval 176"/>
            <p:cNvSpPr/>
            <p:nvPr/>
          </p:nvSpPr>
          <p:spPr>
            <a:xfrm>
              <a:off x="3489603" y="4147437"/>
              <a:ext cx="875772" cy="8757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A80BED7B-B9EF-256C-4FD0-D8F51C936E01}"/>
                </a:ext>
              </a:extLst>
            </p:cNvPr>
            <p:cNvSpPr/>
            <p:nvPr/>
          </p:nvSpPr>
          <p:spPr>
            <a:xfrm>
              <a:off x="3706758" y="4493161"/>
              <a:ext cx="439217" cy="361708"/>
            </a:xfrm>
            <a:custGeom>
              <a:avLst/>
              <a:gdLst>
                <a:gd name="connsiteX0" fmla="*/ 573997 w 629545"/>
                <a:gd name="connsiteY0" fmla="*/ 175902 h 518449"/>
                <a:gd name="connsiteX1" fmla="*/ 513820 w 629545"/>
                <a:gd name="connsiteY1" fmla="*/ 34255 h 518449"/>
                <a:gd name="connsiteX2" fmla="*/ 462901 w 629545"/>
                <a:gd name="connsiteY2" fmla="*/ 0 h 518449"/>
                <a:gd name="connsiteX3" fmla="*/ 166644 w 629545"/>
                <a:gd name="connsiteY3" fmla="*/ 0 h 518449"/>
                <a:gd name="connsiteX4" fmla="*/ 115725 w 629545"/>
                <a:gd name="connsiteY4" fmla="*/ 34255 h 518449"/>
                <a:gd name="connsiteX5" fmla="*/ 55548 w 629545"/>
                <a:gd name="connsiteY5" fmla="*/ 175902 h 518449"/>
                <a:gd name="connsiteX6" fmla="*/ 0 w 629545"/>
                <a:gd name="connsiteY6" fmla="*/ 231451 h 518449"/>
                <a:gd name="connsiteX7" fmla="*/ 0 w 629545"/>
                <a:gd name="connsiteY7" fmla="*/ 379579 h 518449"/>
                <a:gd name="connsiteX8" fmla="*/ 37032 w 629545"/>
                <a:gd name="connsiteY8" fmla="*/ 416611 h 518449"/>
                <a:gd name="connsiteX9" fmla="*/ 55548 w 629545"/>
                <a:gd name="connsiteY9" fmla="*/ 416611 h 518449"/>
                <a:gd name="connsiteX10" fmla="*/ 55548 w 629545"/>
                <a:gd name="connsiteY10" fmla="*/ 481417 h 518449"/>
                <a:gd name="connsiteX11" fmla="*/ 92580 w 629545"/>
                <a:gd name="connsiteY11" fmla="*/ 518449 h 518449"/>
                <a:gd name="connsiteX12" fmla="*/ 111096 w 629545"/>
                <a:gd name="connsiteY12" fmla="*/ 518449 h 518449"/>
                <a:gd name="connsiteX13" fmla="*/ 148128 w 629545"/>
                <a:gd name="connsiteY13" fmla="*/ 481417 h 518449"/>
                <a:gd name="connsiteX14" fmla="*/ 148128 w 629545"/>
                <a:gd name="connsiteY14" fmla="*/ 416611 h 518449"/>
                <a:gd name="connsiteX15" fmla="*/ 481417 w 629545"/>
                <a:gd name="connsiteY15" fmla="*/ 416611 h 518449"/>
                <a:gd name="connsiteX16" fmla="*/ 481417 w 629545"/>
                <a:gd name="connsiteY16" fmla="*/ 481417 h 518449"/>
                <a:gd name="connsiteX17" fmla="*/ 518449 w 629545"/>
                <a:gd name="connsiteY17" fmla="*/ 518449 h 518449"/>
                <a:gd name="connsiteX18" fmla="*/ 536965 w 629545"/>
                <a:gd name="connsiteY18" fmla="*/ 518449 h 518449"/>
                <a:gd name="connsiteX19" fmla="*/ 573997 w 629545"/>
                <a:gd name="connsiteY19" fmla="*/ 481417 h 518449"/>
                <a:gd name="connsiteX20" fmla="*/ 573997 w 629545"/>
                <a:gd name="connsiteY20" fmla="*/ 416611 h 518449"/>
                <a:gd name="connsiteX21" fmla="*/ 592513 w 629545"/>
                <a:gd name="connsiteY21" fmla="*/ 416611 h 518449"/>
                <a:gd name="connsiteX22" fmla="*/ 629545 w 629545"/>
                <a:gd name="connsiteY22" fmla="*/ 379579 h 518449"/>
                <a:gd name="connsiteX23" fmla="*/ 629545 w 629545"/>
                <a:gd name="connsiteY23" fmla="*/ 231451 h 518449"/>
                <a:gd name="connsiteX24" fmla="*/ 573997 w 629545"/>
                <a:gd name="connsiteY24" fmla="*/ 175902 h 518449"/>
                <a:gd name="connsiteX25" fmla="*/ 132390 w 629545"/>
                <a:gd name="connsiteY25" fmla="*/ 41661 h 518449"/>
                <a:gd name="connsiteX26" fmla="*/ 132390 w 629545"/>
                <a:gd name="connsiteY26" fmla="*/ 41661 h 518449"/>
                <a:gd name="connsiteX27" fmla="*/ 132390 w 629545"/>
                <a:gd name="connsiteY27" fmla="*/ 41661 h 518449"/>
                <a:gd name="connsiteX28" fmla="*/ 166644 w 629545"/>
                <a:gd name="connsiteY28" fmla="*/ 18516 h 518449"/>
                <a:gd name="connsiteX29" fmla="*/ 462901 w 629545"/>
                <a:gd name="connsiteY29" fmla="*/ 18516 h 518449"/>
                <a:gd name="connsiteX30" fmla="*/ 496230 w 629545"/>
                <a:gd name="connsiteY30" fmla="*/ 40735 h 518449"/>
                <a:gd name="connsiteX31" fmla="*/ 496230 w 629545"/>
                <a:gd name="connsiteY31" fmla="*/ 40735 h 518449"/>
                <a:gd name="connsiteX32" fmla="*/ 496230 w 629545"/>
                <a:gd name="connsiteY32" fmla="*/ 40735 h 518449"/>
                <a:gd name="connsiteX33" fmla="*/ 553630 w 629545"/>
                <a:gd name="connsiteY33" fmla="*/ 175902 h 518449"/>
                <a:gd name="connsiteX34" fmla="*/ 75916 w 629545"/>
                <a:gd name="connsiteY34" fmla="*/ 175902 h 518449"/>
                <a:gd name="connsiteX35" fmla="*/ 132390 w 629545"/>
                <a:gd name="connsiteY35" fmla="*/ 41661 h 518449"/>
                <a:gd name="connsiteX36" fmla="*/ 129612 w 629545"/>
                <a:gd name="connsiteY36" fmla="*/ 481417 h 518449"/>
                <a:gd name="connsiteX37" fmla="*/ 111096 w 629545"/>
                <a:gd name="connsiteY37" fmla="*/ 499933 h 518449"/>
                <a:gd name="connsiteX38" fmla="*/ 92580 w 629545"/>
                <a:gd name="connsiteY38" fmla="*/ 499933 h 518449"/>
                <a:gd name="connsiteX39" fmla="*/ 74064 w 629545"/>
                <a:gd name="connsiteY39" fmla="*/ 481417 h 518449"/>
                <a:gd name="connsiteX40" fmla="*/ 74064 w 629545"/>
                <a:gd name="connsiteY40" fmla="*/ 416611 h 518449"/>
                <a:gd name="connsiteX41" fmla="*/ 129612 w 629545"/>
                <a:gd name="connsiteY41" fmla="*/ 416611 h 518449"/>
                <a:gd name="connsiteX42" fmla="*/ 129612 w 629545"/>
                <a:gd name="connsiteY42" fmla="*/ 481417 h 518449"/>
                <a:gd name="connsiteX43" fmla="*/ 555481 w 629545"/>
                <a:gd name="connsiteY43" fmla="*/ 481417 h 518449"/>
                <a:gd name="connsiteX44" fmla="*/ 536965 w 629545"/>
                <a:gd name="connsiteY44" fmla="*/ 499933 h 518449"/>
                <a:gd name="connsiteX45" fmla="*/ 518449 w 629545"/>
                <a:gd name="connsiteY45" fmla="*/ 499933 h 518449"/>
                <a:gd name="connsiteX46" fmla="*/ 499933 w 629545"/>
                <a:gd name="connsiteY46" fmla="*/ 481417 h 518449"/>
                <a:gd name="connsiteX47" fmla="*/ 499933 w 629545"/>
                <a:gd name="connsiteY47" fmla="*/ 416611 h 518449"/>
                <a:gd name="connsiteX48" fmla="*/ 555481 w 629545"/>
                <a:gd name="connsiteY48" fmla="*/ 416611 h 518449"/>
                <a:gd name="connsiteX49" fmla="*/ 555481 w 629545"/>
                <a:gd name="connsiteY49" fmla="*/ 481417 h 518449"/>
                <a:gd name="connsiteX50" fmla="*/ 37032 w 629545"/>
                <a:gd name="connsiteY50" fmla="*/ 398095 h 518449"/>
                <a:gd name="connsiteX51" fmla="*/ 18516 w 629545"/>
                <a:gd name="connsiteY51" fmla="*/ 379579 h 518449"/>
                <a:gd name="connsiteX52" fmla="*/ 18516 w 629545"/>
                <a:gd name="connsiteY52" fmla="*/ 231451 h 518449"/>
                <a:gd name="connsiteX53" fmla="*/ 55548 w 629545"/>
                <a:gd name="connsiteY53" fmla="*/ 194418 h 518449"/>
                <a:gd name="connsiteX54" fmla="*/ 573997 w 629545"/>
                <a:gd name="connsiteY54" fmla="*/ 194418 h 518449"/>
                <a:gd name="connsiteX55" fmla="*/ 611029 w 629545"/>
                <a:gd name="connsiteY55" fmla="*/ 231451 h 518449"/>
                <a:gd name="connsiteX56" fmla="*/ 611029 w 629545"/>
                <a:gd name="connsiteY56" fmla="*/ 379579 h 518449"/>
                <a:gd name="connsiteX57" fmla="*/ 592513 w 629545"/>
                <a:gd name="connsiteY57" fmla="*/ 398095 h 518449"/>
                <a:gd name="connsiteX58" fmla="*/ 37032 w 629545"/>
                <a:gd name="connsiteY58" fmla="*/ 398095 h 51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29545" h="518449">
                  <a:moveTo>
                    <a:pt x="573997" y="175902"/>
                  </a:moveTo>
                  <a:lnTo>
                    <a:pt x="513820" y="34255"/>
                  </a:lnTo>
                  <a:cubicBezTo>
                    <a:pt x="505488" y="12961"/>
                    <a:pt x="485120" y="0"/>
                    <a:pt x="462901" y="0"/>
                  </a:cubicBezTo>
                  <a:lnTo>
                    <a:pt x="166644" y="0"/>
                  </a:lnTo>
                  <a:cubicBezTo>
                    <a:pt x="144425" y="0"/>
                    <a:pt x="124057" y="12961"/>
                    <a:pt x="115725" y="34255"/>
                  </a:cubicBezTo>
                  <a:lnTo>
                    <a:pt x="55548" y="175902"/>
                  </a:lnTo>
                  <a:cubicBezTo>
                    <a:pt x="24997" y="175902"/>
                    <a:pt x="0" y="200899"/>
                    <a:pt x="0" y="231451"/>
                  </a:cubicBezTo>
                  <a:lnTo>
                    <a:pt x="0" y="379579"/>
                  </a:lnTo>
                  <a:cubicBezTo>
                    <a:pt x="0" y="399946"/>
                    <a:pt x="16664" y="416611"/>
                    <a:pt x="37032" y="416611"/>
                  </a:cubicBezTo>
                  <a:lnTo>
                    <a:pt x="55548" y="416611"/>
                  </a:lnTo>
                  <a:lnTo>
                    <a:pt x="55548" y="481417"/>
                  </a:lnTo>
                  <a:cubicBezTo>
                    <a:pt x="55548" y="501785"/>
                    <a:pt x="72213" y="518449"/>
                    <a:pt x="92580" y="518449"/>
                  </a:cubicBezTo>
                  <a:lnTo>
                    <a:pt x="111096" y="518449"/>
                  </a:lnTo>
                  <a:cubicBezTo>
                    <a:pt x="131464" y="518449"/>
                    <a:pt x="148128" y="501785"/>
                    <a:pt x="148128" y="481417"/>
                  </a:cubicBezTo>
                  <a:lnTo>
                    <a:pt x="148128" y="416611"/>
                  </a:lnTo>
                  <a:lnTo>
                    <a:pt x="481417" y="416611"/>
                  </a:lnTo>
                  <a:lnTo>
                    <a:pt x="481417" y="481417"/>
                  </a:lnTo>
                  <a:cubicBezTo>
                    <a:pt x="481417" y="501785"/>
                    <a:pt x="498082" y="518449"/>
                    <a:pt x="518449" y="518449"/>
                  </a:cubicBezTo>
                  <a:lnTo>
                    <a:pt x="536965" y="518449"/>
                  </a:lnTo>
                  <a:cubicBezTo>
                    <a:pt x="557333" y="518449"/>
                    <a:pt x="573997" y="501785"/>
                    <a:pt x="573997" y="481417"/>
                  </a:cubicBezTo>
                  <a:lnTo>
                    <a:pt x="573997" y="416611"/>
                  </a:lnTo>
                  <a:lnTo>
                    <a:pt x="592513" y="416611"/>
                  </a:lnTo>
                  <a:cubicBezTo>
                    <a:pt x="612881" y="416611"/>
                    <a:pt x="629545" y="399946"/>
                    <a:pt x="629545" y="379579"/>
                  </a:cubicBezTo>
                  <a:lnTo>
                    <a:pt x="629545" y="231451"/>
                  </a:lnTo>
                  <a:cubicBezTo>
                    <a:pt x="629545" y="200899"/>
                    <a:pt x="604549" y="175902"/>
                    <a:pt x="573997" y="175902"/>
                  </a:cubicBezTo>
                  <a:close/>
                  <a:moveTo>
                    <a:pt x="132390" y="41661"/>
                  </a:moveTo>
                  <a:lnTo>
                    <a:pt x="132390" y="41661"/>
                  </a:lnTo>
                  <a:lnTo>
                    <a:pt x="132390" y="41661"/>
                  </a:lnTo>
                  <a:cubicBezTo>
                    <a:pt x="138870" y="26848"/>
                    <a:pt x="151832" y="18516"/>
                    <a:pt x="166644" y="18516"/>
                  </a:cubicBezTo>
                  <a:lnTo>
                    <a:pt x="462901" y="18516"/>
                  </a:lnTo>
                  <a:cubicBezTo>
                    <a:pt x="477714" y="18516"/>
                    <a:pt x="490675" y="26848"/>
                    <a:pt x="496230" y="40735"/>
                  </a:cubicBezTo>
                  <a:lnTo>
                    <a:pt x="496230" y="40735"/>
                  </a:lnTo>
                  <a:lnTo>
                    <a:pt x="496230" y="40735"/>
                  </a:lnTo>
                  <a:lnTo>
                    <a:pt x="553630" y="175902"/>
                  </a:lnTo>
                  <a:lnTo>
                    <a:pt x="75916" y="175902"/>
                  </a:lnTo>
                  <a:lnTo>
                    <a:pt x="132390" y="41661"/>
                  </a:lnTo>
                  <a:close/>
                  <a:moveTo>
                    <a:pt x="129612" y="481417"/>
                  </a:moveTo>
                  <a:cubicBezTo>
                    <a:pt x="129612" y="491601"/>
                    <a:pt x="121280" y="499933"/>
                    <a:pt x="111096" y="499933"/>
                  </a:cubicBezTo>
                  <a:lnTo>
                    <a:pt x="92580" y="499933"/>
                  </a:lnTo>
                  <a:cubicBezTo>
                    <a:pt x="82396" y="499933"/>
                    <a:pt x="74064" y="491601"/>
                    <a:pt x="74064" y="481417"/>
                  </a:cubicBezTo>
                  <a:lnTo>
                    <a:pt x="74064" y="416611"/>
                  </a:lnTo>
                  <a:lnTo>
                    <a:pt x="129612" y="416611"/>
                  </a:lnTo>
                  <a:lnTo>
                    <a:pt x="129612" y="481417"/>
                  </a:lnTo>
                  <a:close/>
                  <a:moveTo>
                    <a:pt x="555481" y="481417"/>
                  </a:moveTo>
                  <a:cubicBezTo>
                    <a:pt x="555481" y="491601"/>
                    <a:pt x="547149" y="499933"/>
                    <a:pt x="536965" y="499933"/>
                  </a:cubicBezTo>
                  <a:lnTo>
                    <a:pt x="518449" y="499933"/>
                  </a:lnTo>
                  <a:cubicBezTo>
                    <a:pt x="508265" y="499933"/>
                    <a:pt x="499933" y="491601"/>
                    <a:pt x="499933" y="481417"/>
                  </a:cubicBezTo>
                  <a:lnTo>
                    <a:pt x="499933" y="416611"/>
                  </a:lnTo>
                  <a:lnTo>
                    <a:pt x="555481" y="416611"/>
                  </a:lnTo>
                  <a:lnTo>
                    <a:pt x="555481" y="481417"/>
                  </a:lnTo>
                  <a:close/>
                  <a:moveTo>
                    <a:pt x="37032" y="398095"/>
                  </a:moveTo>
                  <a:cubicBezTo>
                    <a:pt x="26848" y="398095"/>
                    <a:pt x="18516" y="389763"/>
                    <a:pt x="18516" y="379579"/>
                  </a:cubicBezTo>
                  <a:lnTo>
                    <a:pt x="18516" y="231451"/>
                  </a:lnTo>
                  <a:cubicBezTo>
                    <a:pt x="18516" y="211083"/>
                    <a:pt x="35180" y="194418"/>
                    <a:pt x="55548" y="194418"/>
                  </a:cubicBezTo>
                  <a:lnTo>
                    <a:pt x="573997" y="194418"/>
                  </a:lnTo>
                  <a:cubicBezTo>
                    <a:pt x="594365" y="194418"/>
                    <a:pt x="611029" y="211083"/>
                    <a:pt x="611029" y="231451"/>
                  </a:cubicBezTo>
                  <a:lnTo>
                    <a:pt x="611029" y="379579"/>
                  </a:lnTo>
                  <a:cubicBezTo>
                    <a:pt x="611029" y="389763"/>
                    <a:pt x="602697" y="398095"/>
                    <a:pt x="592513" y="398095"/>
                  </a:cubicBezTo>
                  <a:lnTo>
                    <a:pt x="37032" y="3980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B5F02804-FDF0-8AFC-A342-884B9060A422}"/>
                </a:ext>
              </a:extLst>
            </p:cNvPr>
            <p:cNvSpPr/>
            <p:nvPr/>
          </p:nvSpPr>
          <p:spPr>
            <a:xfrm>
              <a:off x="3739053" y="4649470"/>
              <a:ext cx="77509" cy="51673"/>
            </a:xfrm>
            <a:custGeom>
              <a:avLst/>
              <a:gdLst>
                <a:gd name="connsiteX0" fmla="*/ 83322 w 111096"/>
                <a:gd name="connsiteY0" fmla="*/ 0 h 74064"/>
                <a:gd name="connsiteX1" fmla="*/ 27774 w 111096"/>
                <a:gd name="connsiteY1" fmla="*/ 0 h 74064"/>
                <a:gd name="connsiteX2" fmla="*/ 0 w 111096"/>
                <a:gd name="connsiteY2" fmla="*/ 27774 h 74064"/>
                <a:gd name="connsiteX3" fmla="*/ 0 w 111096"/>
                <a:gd name="connsiteY3" fmla="*/ 46290 h 74064"/>
                <a:gd name="connsiteX4" fmla="*/ 27774 w 111096"/>
                <a:gd name="connsiteY4" fmla="*/ 74064 h 74064"/>
                <a:gd name="connsiteX5" fmla="*/ 83322 w 111096"/>
                <a:gd name="connsiteY5" fmla="*/ 74064 h 74064"/>
                <a:gd name="connsiteX6" fmla="*/ 111096 w 111096"/>
                <a:gd name="connsiteY6" fmla="*/ 46290 h 74064"/>
                <a:gd name="connsiteX7" fmla="*/ 111096 w 111096"/>
                <a:gd name="connsiteY7" fmla="*/ 27774 h 74064"/>
                <a:gd name="connsiteX8" fmla="*/ 83322 w 111096"/>
                <a:gd name="connsiteY8" fmla="*/ 0 h 74064"/>
                <a:gd name="connsiteX9" fmla="*/ 92580 w 111096"/>
                <a:gd name="connsiteY9" fmla="*/ 46290 h 74064"/>
                <a:gd name="connsiteX10" fmla="*/ 83322 w 111096"/>
                <a:gd name="connsiteY10" fmla="*/ 55548 h 74064"/>
                <a:gd name="connsiteX11" fmla="*/ 27774 w 111096"/>
                <a:gd name="connsiteY11" fmla="*/ 55548 h 74064"/>
                <a:gd name="connsiteX12" fmla="*/ 18516 w 111096"/>
                <a:gd name="connsiteY12" fmla="*/ 46290 h 74064"/>
                <a:gd name="connsiteX13" fmla="*/ 18516 w 111096"/>
                <a:gd name="connsiteY13" fmla="*/ 27774 h 74064"/>
                <a:gd name="connsiteX14" fmla="*/ 27774 w 111096"/>
                <a:gd name="connsiteY14" fmla="*/ 18516 h 74064"/>
                <a:gd name="connsiteX15" fmla="*/ 83322 w 111096"/>
                <a:gd name="connsiteY15" fmla="*/ 18516 h 74064"/>
                <a:gd name="connsiteX16" fmla="*/ 92580 w 111096"/>
                <a:gd name="connsiteY16" fmla="*/ 27774 h 74064"/>
                <a:gd name="connsiteX17" fmla="*/ 92580 w 111096"/>
                <a:gd name="connsiteY17" fmla="*/ 46290 h 7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096" h="74064">
                  <a:moveTo>
                    <a:pt x="83322" y="0"/>
                  </a:moveTo>
                  <a:lnTo>
                    <a:pt x="27774" y="0"/>
                  </a:lnTo>
                  <a:cubicBezTo>
                    <a:pt x="12035" y="0"/>
                    <a:pt x="0" y="12035"/>
                    <a:pt x="0" y="27774"/>
                  </a:cubicBezTo>
                  <a:lnTo>
                    <a:pt x="0" y="46290"/>
                  </a:lnTo>
                  <a:cubicBezTo>
                    <a:pt x="0" y="62029"/>
                    <a:pt x="12035" y="74064"/>
                    <a:pt x="27774" y="74064"/>
                  </a:cubicBezTo>
                  <a:lnTo>
                    <a:pt x="83322" y="74064"/>
                  </a:lnTo>
                  <a:cubicBezTo>
                    <a:pt x="99061" y="74064"/>
                    <a:pt x="111096" y="62029"/>
                    <a:pt x="111096" y="46290"/>
                  </a:cubicBezTo>
                  <a:lnTo>
                    <a:pt x="111096" y="27774"/>
                  </a:lnTo>
                  <a:cubicBezTo>
                    <a:pt x="111096" y="12035"/>
                    <a:pt x="99061" y="0"/>
                    <a:pt x="83322" y="0"/>
                  </a:cubicBezTo>
                  <a:close/>
                  <a:moveTo>
                    <a:pt x="92580" y="46290"/>
                  </a:moveTo>
                  <a:cubicBezTo>
                    <a:pt x="92580" y="51845"/>
                    <a:pt x="88877" y="55548"/>
                    <a:pt x="83322" y="55548"/>
                  </a:cubicBezTo>
                  <a:lnTo>
                    <a:pt x="27774" y="55548"/>
                  </a:lnTo>
                  <a:cubicBezTo>
                    <a:pt x="22219" y="55548"/>
                    <a:pt x="18516" y="51845"/>
                    <a:pt x="18516" y="46290"/>
                  </a:cubicBezTo>
                  <a:lnTo>
                    <a:pt x="18516" y="27774"/>
                  </a:lnTo>
                  <a:cubicBezTo>
                    <a:pt x="18516" y="22219"/>
                    <a:pt x="22219" y="18516"/>
                    <a:pt x="27774" y="18516"/>
                  </a:cubicBezTo>
                  <a:lnTo>
                    <a:pt x="83322" y="18516"/>
                  </a:lnTo>
                  <a:cubicBezTo>
                    <a:pt x="88877" y="18516"/>
                    <a:pt x="92580" y="22219"/>
                    <a:pt x="92580" y="27774"/>
                  </a:cubicBezTo>
                  <a:lnTo>
                    <a:pt x="92580" y="462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68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6D3F5B3A-75CE-7948-FD0B-EE234E311383}"/>
                </a:ext>
              </a:extLst>
            </p:cNvPr>
            <p:cNvSpPr/>
            <p:nvPr/>
          </p:nvSpPr>
          <p:spPr>
            <a:xfrm>
              <a:off x="4036171" y="4649470"/>
              <a:ext cx="77509" cy="51673"/>
            </a:xfrm>
            <a:custGeom>
              <a:avLst/>
              <a:gdLst>
                <a:gd name="connsiteX0" fmla="*/ 83322 w 111096"/>
                <a:gd name="connsiteY0" fmla="*/ 0 h 74064"/>
                <a:gd name="connsiteX1" fmla="*/ 27774 w 111096"/>
                <a:gd name="connsiteY1" fmla="*/ 0 h 74064"/>
                <a:gd name="connsiteX2" fmla="*/ 0 w 111096"/>
                <a:gd name="connsiteY2" fmla="*/ 27774 h 74064"/>
                <a:gd name="connsiteX3" fmla="*/ 0 w 111096"/>
                <a:gd name="connsiteY3" fmla="*/ 46290 h 74064"/>
                <a:gd name="connsiteX4" fmla="*/ 27774 w 111096"/>
                <a:gd name="connsiteY4" fmla="*/ 74064 h 74064"/>
                <a:gd name="connsiteX5" fmla="*/ 83322 w 111096"/>
                <a:gd name="connsiteY5" fmla="*/ 74064 h 74064"/>
                <a:gd name="connsiteX6" fmla="*/ 111096 w 111096"/>
                <a:gd name="connsiteY6" fmla="*/ 46290 h 74064"/>
                <a:gd name="connsiteX7" fmla="*/ 111096 w 111096"/>
                <a:gd name="connsiteY7" fmla="*/ 27774 h 74064"/>
                <a:gd name="connsiteX8" fmla="*/ 83322 w 111096"/>
                <a:gd name="connsiteY8" fmla="*/ 0 h 74064"/>
                <a:gd name="connsiteX9" fmla="*/ 92580 w 111096"/>
                <a:gd name="connsiteY9" fmla="*/ 46290 h 74064"/>
                <a:gd name="connsiteX10" fmla="*/ 83322 w 111096"/>
                <a:gd name="connsiteY10" fmla="*/ 55548 h 74064"/>
                <a:gd name="connsiteX11" fmla="*/ 27774 w 111096"/>
                <a:gd name="connsiteY11" fmla="*/ 55548 h 74064"/>
                <a:gd name="connsiteX12" fmla="*/ 18516 w 111096"/>
                <a:gd name="connsiteY12" fmla="*/ 46290 h 74064"/>
                <a:gd name="connsiteX13" fmla="*/ 18516 w 111096"/>
                <a:gd name="connsiteY13" fmla="*/ 27774 h 74064"/>
                <a:gd name="connsiteX14" fmla="*/ 27774 w 111096"/>
                <a:gd name="connsiteY14" fmla="*/ 18516 h 74064"/>
                <a:gd name="connsiteX15" fmla="*/ 83322 w 111096"/>
                <a:gd name="connsiteY15" fmla="*/ 18516 h 74064"/>
                <a:gd name="connsiteX16" fmla="*/ 92580 w 111096"/>
                <a:gd name="connsiteY16" fmla="*/ 27774 h 74064"/>
                <a:gd name="connsiteX17" fmla="*/ 92580 w 111096"/>
                <a:gd name="connsiteY17" fmla="*/ 46290 h 7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096" h="74064">
                  <a:moveTo>
                    <a:pt x="83322" y="0"/>
                  </a:moveTo>
                  <a:lnTo>
                    <a:pt x="27774" y="0"/>
                  </a:lnTo>
                  <a:cubicBezTo>
                    <a:pt x="12035" y="0"/>
                    <a:pt x="0" y="12035"/>
                    <a:pt x="0" y="27774"/>
                  </a:cubicBezTo>
                  <a:lnTo>
                    <a:pt x="0" y="46290"/>
                  </a:lnTo>
                  <a:cubicBezTo>
                    <a:pt x="0" y="62029"/>
                    <a:pt x="12035" y="74064"/>
                    <a:pt x="27774" y="74064"/>
                  </a:cubicBezTo>
                  <a:lnTo>
                    <a:pt x="83322" y="74064"/>
                  </a:lnTo>
                  <a:cubicBezTo>
                    <a:pt x="99061" y="74064"/>
                    <a:pt x="111096" y="62029"/>
                    <a:pt x="111096" y="46290"/>
                  </a:cubicBezTo>
                  <a:lnTo>
                    <a:pt x="111096" y="27774"/>
                  </a:lnTo>
                  <a:cubicBezTo>
                    <a:pt x="111096" y="12035"/>
                    <a:pt x="99061" y="0"/>
                    <a:pt x="83322" y="0"/>
                  </a:cubicBezTo>
                  <a:close/>
                  <a:moveTo>
                    <a:pt x="92580" y="46290"/>
                  </a:moveTo>
                  <a:cubicBezTo>
                    <a:pt x="92580" y="51845"/>
                    <a:pt x="88877" y="55548"/>
                    <a:pt x="83322" y="55548"/>
                  </a:cubicBezTo>
                  <a:lnTo>
                    <a:pt x="27774" y="55548"/>
                  </a:lnTo>
                  <a:cubicBezTo>
                    <a:pt x="22219" y="55548"/>
                    <a:pt x="18516" y="51845"/>
                    <a:pt x="18516" y="46290"/>
                  </a:cubicBezTo>
                  <a:lnTo>
                    <a:pt x="18516" y="27774"/>
                  </a:lnTo>
                  <a:cubicBezTo>
                    <a:pt x="18516" y="22219"/>
                    <a:pt x="22219" y="18516"/>
                    <a:pt x="27774" y="18516"/>
                  </a:cubicBezTo>
                  <a:lnTo>
                    <a:pt x="83322" y="18516"/>
                  </a:lnTo>
                  <a:cubicBezTo>
                    <a:pt x="88877" y="18516"/>
                    <a:pt x="92580" y="22219"/>
                    <a:pt x="92580" y="27774"/>
                  </a:cubicBezTo>
                  <a:lnTo>
                    <a:pt x="92580" y="462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68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CD2DF9F1-04B2-435B-625E-3AAE12E80C97}"/>
                </a:ext>
              </a:extLst>
            </p:cNvPr>
            <p:cNvSpPr/>
            <p:nvPr/>
          </p:nvSpPr>
          <p:spPr>
            <a:xfrm>
              <a:off x="3771349" y="4325225"/>
              <a:ext cx="77509" cy="115617"/>
            </a:xfrm>
            <a:custGeom>
              <a:avLst/>
              <a:gdLst>
                <a:gd name="connsiteX0" fmla="*/ 55548 w 111096"/>
                <a:gd name="connsiteY0" fmla="*/ 165719 h 165718"/>
                <a:gd name="connsiteX1" fmla="*/ 111096 w 111096"/>
                <a:gd name="connsiteY1" fmla="*/ 110170 h 165718"/>
                <a:gd name="connsiteX2" fmla="*/ 71287 w 111096"/>
                <a:gd name="connsiteY2" fmla="*/ 24071 h 165718"/>
                <a:gd name="connsiteX3" fmla="*/ 55548 w 111096"/>
                <a:gd name="connsiteY3" fmla="*/ 0 h 165718"/>
                <a:gd name="connsiteX4" fmla="*/ 39809 w 111096"/>
                <a:gd name="connsiteY4" fmla="*/ 24071 h 165718"/>
                <a:gd name="connsiteX5" fmla="*/ 0 w 111096"/>
                <a:gd name="connsiteY5" fmla="*/ 110170 h 165718"/>
                <a:gd name="connsiteX6" fmla="*/ 55548 w 111096"/>
                <a:gd name="connsiteY6" fmla="*/ 165719 h 165718"/>
                <a:gd name="connsiteX7" fmla="*/ 59251 w 111096"/>
                <a:gd name="connsiteY7" fmla="*/ 39809 h 165718"/>
                <a:gd name="connsiteX8" fmla="*/ 92580 w 111096"/>
                <a:gd name="connsiteY8" fmla="*/ 109245 h 165718"/>
                <a:gd name="connsiteX9" fmla="*/ 55548 w 111096"/>
                <a:gd name="connsiteY9" fmla="*/ 146277 h 165718"/>
                <a:gd name="connsiteX10" fmla="*/ 18516 w 111096"/>
                <a:gd name="connsiteY10" fmla="*/ 109245 h 165718"/>
                <a:gd name="connsiteX11" fmla="*/ 55548 w 111096"/>
                <a:gd name="connsiteY11" fmla="*/ 33329 h 165718"/>
                <a:gd name="connsiteX12" fmla="*/ 59251 w 111096"/>
                <a:gd name="connsiteY12" fmla="*/ 39809 h 165718"/>
                <a:gd name="connsiteX13" fmla="*/ 59251 w 111096"/>
                <a:gd name="connsiteY13" fmla="*/ 39809 h 16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096" h="165718">
                  <a:moveTo>
                    <a:pt x="55548" y="165719"/>
                  </a:moveTo>
                  <a:cubicBezTo>
                    <a:pt x="86100" y="165719"/>
                    <a:pt x="111096" y="140722"/>
                    <a:pt x="111096" y="110170"/>
                  </a:cubicBezTo>
                  <a:cubicBezTo>
                    <a:pt x="111096" y="89803"/>
                    <a:pt x="88877" y="51845"/>
                    <a:pt x="71287" y="24071"/>
                  </a:cubicBezTo>
                  <a:lnTo>
                    <a:pt x="55548" y="0"/>
                  </a:lnTo>
                  <a:lnTo>
                    <a:pt x="39809" y="24071"/>
                  </a:lnTo>
                  <a:cubicBezTo>
                    <a:pt x="21293" y="51845"/>
                    <a:pt x="0" y="89803"/>
                    <a:pt x="0" y="110170"/>
                  </a:cubicBezTo>
                  <a:cubicBezTo>
                    <a:pt x="0" y="140722"/>
                    <a:pt x="24997" y="165719"/>
                    <a:pt x="55548" y="165719"/>
                  </a:cubicBezTo>
                  <a:close/>
                  <a:moveTo>
                    <a:pt x="59251" y="39809"/>
                  </a:moveTo>
                  <a:cubicBezTo>
                    <a:pt x="83322" y="78693"/>
                    <a:pt x="92580" y="100912"/>
                    <a:pt x="92580" y="109245"/>
                  </a:cubicBezTo>
                  <a:cubicBezTo>
                    <a:pt x="92580" y="129612"/>
                    <a:pt x="75916" y="146277"/>
                    <a:pt x="55548" y="146277"/>
                  </a:cubicBezTo>
                  <a:cubicBezTo>
                    <a:pt x="35180" y="146277"/>
                    <a:pt x="18516" y="129612"/>
                    <a:pt x="18516" y="109245"/>
                  </a:cubicBezTo>
                  <a:cubicBezTo>
                    <a:pt x="18516" y="99987"/>
                    <a:pt x="28700" y="74990"/>
                    <a:pt x="55548" y="33329"/>
                  </a:cubicBezTo>
                  <a:cubicBezTo>
                    <a:pt x="56474" y="34255"/>
                    <a:pt x="58326" y="37958"/>
                    <a:pt x="59251" y="39809"/>
                  </a:cubicBezTo>
                  <a:lnTo>
                    <a:pt x="59251" y="39809"/>
                  </a:lnTo>
                  <a:close/>
                </a:path>
              </a:pathLst>
            </a:custGeom>
            <a:solidFill>
              <a:srgbClr val="85D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dirty="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40199539-F49A-1F40-CF8E-666E63F61EFC}"/>
                </a:ext>
              </a:extLst>
            </p:cNvPr>
            <p:cNvSpPr/>
            <p:nvPr/>
          </p:nvSpPr>
          <p:spPr>
            <a:xfrm>
              <a:off x="3887612" y="4325225"/>
              <a:ext cx="77509" cy="115617"/>
            </a:xfrm>
            <a:custGeom>
              <a:avLst/>
              <a:gdLst>
                <a:gd name="connsiteX0" fmla="*/ 55548 w 111096"/>
                <a:gd name="connsiteY0" fmla="*/ 165719 h 165718"/>
                <a:gd name="connsiteX1" fmla="*/ 111096 w 111096"/>
                <a:gd name="connsiteY1" fmla="*/ 110170 h 165718"/>
                <a:gd name="connsiteX2" fmla="*/ 71287 w 111096"/>
                <a:gd name="connsiteY2" fmla="*/ 24071 h 165718"/>
                <a:gd name="connsiteX3" fmla="*/ 55548 w 111096"/>
                <a:gd name="connsiteY3" fmla="*/ 0 h 165718"/>
                <a:gd name="connsiteX4" fmla="*/ 39809 w 111096"/>
                <a:gd name="connsiteY4" fmla="*/ 24071 h 165718"/>
                <a:gd name="connsiteX5" fmla="*/ 0 w 111096"/>
                <a:gd name="connsiteY5" fmla="*/ 110170 h 165718"/>
                <a:gd name="connsiteX6" fmla="*/ 55548 w 111096"/>
                <a:gd name="connsiteY6" fmla="*/ 165719 h 165718"/>
                <a:gd name="connsiteX7" fmla="*/ 59251 w 111096"/>
                <a:gd name="connsiteY7" fmla="*/ 38884 h 165718"/>
                <a:gd name="connsiteX8" fmla="*/ 93506 w 111096"/>
                <a:gd name="connsiteY8" fmla="*/ 110170 h 165718"/>
                <a:gd name="connsiteX9" fmla="*/ 56474 w 111096"/>
                <a:gd name="connsiteY9" fmla="*/ 147203 h 165718"/>
                <a:gd name="connsiteX10" fmla="*/ 19442 w 111096"/>
                <a:gd name="connsiteY10" fmla="*/ 110170 h 165718"/>
                <a:gd name="connsiteX11" fmla="*/ 56474 w 111096"/>
                <a:gd name="connsiteY11" fmla="*/ 34255 h 165718"/>
                <a:gd name="connsiteX12" fmla="*/ 59251 w 111096"/>
                <a:gd name="connsiteY12" fmla="*/ 38884 h 16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096" h="165718">
                  <a:moveTo>
                    <a:pt x="55548" y="165719"/>
                  </a:moveTo>
                  <a:cubicBezTo>
                    <a:pt x="86100" y="165719"/>
                    <a:pt x="111096" y="140722"/>
                    <a:pt x="111096" y="110170"/>
                  </a:cubicBezTo>
                  <a:cubicBezTo>
                    <a:pt x="111096" y="89803"/>
                    <a:pt x="88877" y="51845"/>
                    <a:pt x="71287" y="24071"/>
                  </a:cubicBezTo>
                  <a:lnTo>
                    <a:pt x="55548" y="0"/>
                  </a:lnTo>
                  <a:lnTo>
                    <a:pt x="39809" y="24071"/>
                  </a:lnTo>
                  <a:cubicBezTo>
                    <a:pt x="21293" y="51845"/>
                    <a:pt x="0" y="89803"/>
                    <a:pt x="0" y="110170"/>
                  </a:cubicBezTo>
                  <a:cubicBezTo>
                    <a:pt x="0" y="140722"/>
                    <a:pt x="24997" y="165719"/>
                    <a:pt x="55548" y="165719"/>
                  </a:cubicBezTo>
                  <a:close/>
                  <a:moveTo>
                    <a:pt x="59251" y="38884"/>
                  </a:moveTo>
                  <a:cubicBezTo>
                    <a:pt x="84248" y="77767"/>
                    <a:pt x="93506" y="100912"/>
                    <a:pt x="93506" y="110170"/>
                  </a:cubicBezTo>
                  <a:cubicBezTo>
                    <a:pt x="93506" y="130538"/>
                    <a:pt x="76842" y="147203"/>
                    <a:pt x="56474" y="147203"/>
                  </a:cubicBezTo>
                  <a:cubicBezTo>
                    <a:pt x="36106" y="147203"/>
                    <a:pt x="19442" y="130538"/>
                    <a:pt x="19442" y="110170"/>
                  </a:cubicBezTo>
                  <a:cubicBezTo>
                    <a:pt x="19442" y="100912"/>
                    <a:pt x="29626" y="75916"/>
                    <a:pt x="56474" y="34255"/>
                  </a:cubicBezTo>
                  <a:cubicBezTo>
                    <a:pt x="57400" y="35180"/>
                    <a:pt x="57400" y="36106"/>
                    <a:pt x="59251" y="38884"/>
                  </a:cubicBezTo>
                  <a:close/>
                </a:path>
              </a:pathLst>
            </a:custGeom>
            <a:solidFill>
              <a:srgbClr val="85D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85350085-A842-05A1-2CE1-A61A67D0CF0F}"/>
                </a:ext>
              </a:extLst>
            </p:cNvPr>
            <p:cNvSpPr/>
            <p:nvPr/>
          </p:nvSpPr>
          <p:spPr>
            <a:xfrm>
              <a:off x="4003876" y="4325870"/>
              <a:ext cx="77509" cy="115617"/>
            </a:xfrm>
            <a:custGeom>
              <a:avLst/>
              <a:gdLst>
                <a:gd name="connsiteX0" fmla="*/ 55548 w 111096"/>
                <a:gd name="connsiteY0" fmla="*/ 165719 h 165718"/>
                <a:gd name="connsiteX1" fmla="*/ 111096 w 111096"/>
                <a:gd name="connsiteY1" fmla="*/ 110170 h 165718"/>
                <a:gd name="connsiteX2" fmla="*/ 71287 w 111096"/>
                <a:gd name="connsiteY2" fmla="*/ 24071 h 165718"/>
                <a:gd name="connsiteX3" fmla="*/ 55548 w 111096"/>
                <a:gd name="connsiteY3" fmla="*/ 0 h 165718"/>
                <a:gd name="connsiteX4" fmla="*/ 39810 w 111096"/>
                <a:gd name="connsiteY4" fmla="*/ 24071 h 165718"/>
                <a:gd name="connsiteX5" fmla="*/ 0 w 111096"/>
                <a:gd name="connsiteY5" fmla="*/ 110170 h 165718"/>
                <a:gd name="connsiteX6" fmla="*/ 55548 w 111096"/>
                <a:gd name="connsiteY6" fmla="*/ 165719 h 165718"/>
                <a:gd name="connsiteX7" fmla="*/ 61103 w 111096"/>
                <a:gd name="connsiteY7" fmla="*/ 42587 h 165718"/>
                <a:gd name="connsiteX8" fmla="*/ 92580 w 111096"/>
                <a:gd name="connsiteY8" fmla="*/ 110170 h 165718"/>
                <a:gd name="connsiteX9" fmla="*/ 55548 w 111096"/>
                <a:gd name="connsiteY9" fmla="*/ 147203 h 165718"/>
                <a:gd name="connsiteX10" fmla="*/ 18516 w 111096"/>
                <a:gd name="connsiteY10" fmla="*/ 110170 h 165718"/>
                <a:gd name="connsiteX11" fmla="*/ 55548 w 111096"/>
                <a:gd name="connsiteY11" fmla="*/ 34255 h 165718"/>
                <a:gd name="connsiteX12" fmla="*/ 61103 w 111096"/>
                <a:gd name="connsiteY12" fmla="*/ 42587 h 165718"/>
                <a:gd name="connsiteX13" fmla="*/ 61103 w 111096"/>
                <a:gd name="connsiteY13" fmla="*/ 42587 h 16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096" h="165718">
                  <a:moveTo>
                    <a:pt x="55548" y="165719"/>
                  </a:moveTo>
                  <a:cubicBezTo>
                    <a:pt x="86100" y="165719"/>
                    <a:pt x="111096" y="140722"/>
                    <a:pt x="111096" y="110170"/>
                  </a:cubicBezTo>
                  <a:cubicBezTo>
                    <a:pt x="111096" y="89803"/>
                    <a:pt x="89803" y="51845"/>
                    <a:pt x="71287" y="24071"/>
                  </a:cubicBezTo>
                  <a:lnTo>
                    <a:pt x="55548" y="0"/>
                  </a:lnTo>
                  <a:lnTo>
                    <a:pt x="39810" y="24071"/>
                  </a:lnTo>
                  <a:cubicBezTo>
                    <a:pt x="21293" y="51845"/>
                    <a:pt x="0" y="89803"/>
                    <a:pt x="0" y="110170"/>
                  </a:cubicBezTo>
                  <a:cubicBezTo>
                    <a:pt x="0" y="140722"/>
                    <a:pt x="24997" y="165719"/>
                    <a:pt x="55548" y="165719"/>
                  </a:cubicBezTo>
                  <a:close/>
                  <a:moveTo>
                    <a:pt x="61103" y="42587"/>
                  </a:moveTo>
                  <a:cubicBezTo>
                    <a:pt x="84248" y="79619"/>
                    <a:pt x="92580" y="101838"/>
                    <a:pt x="92580" y="110170"/>
                  </a:cubicBezTo>
                  <a:cubicBezTo>
                    <a:pt x="92580" y="130538"/>
                    <a:pt x="75916" y="147203"/>
                    <a:pt x="55548" y="147203"/>
                  </a:cubicBezTo>
                  <a:cubicBezTo>
                    <a:pt x="35180" y="147203"/>
                    <a:pt x="18516" y="130538"/>
                    <a:pt x="18516" y="110170"/>
                  </a:cubicBezTo>
                  <a:cubicBezTo>
                    <a:pt x="18516" y="100912"/>
                    <a:pt x="28700" y="75916"/>
                    <a:pt x="55548" y="34255"/>
                  </a:cubicBezTo>
                  <a:cubicBezTo>
                    <a:pt x="55548" y="34255"/>
                    <a:pt x="59251" y="39809"/>
                    <a:pt x="61103" y="42587"/>
                  </a:cubicBezTo>
                  <a:lnTo>
                    <a:pt x="61103" y="42587"/>
                  </a:lnTo>
                  <a:close/>
                </a:path>
              </a:pathLst>
            </a:custGeom>
            <a:solidFill>
              <a:srgbClr val="85D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2E506E-8121-D2E9-B899-9AF292909EDA}"/>
              </a:ext>
            </a:extLst>
          </p:cNvPr>
          <p:cNvGrpSpPr>
            <a:grpSpLocks noChangeAspect="1"/>
          </p:cNvGrpSpPr>
          <p:nvPr/>
        </p:nvGrpSpPr>
        <p:grpSpPr>
          <a:xfrm>
            <a:off x="2891776" y="2467427"/>
            <a:ext cx="963011" cy="963011"/>
            <a:chOff x="3174917" y="1118355"/>
            <a:chExt cx="830382" cy="830382"/>
          </a:xfrm>
        </p:grpSpPr>
        <p:sp>
          <p:nvSpPr>
            <p:cNvPr id="148" name="Oval 147"/>
            <p:cNvSpPr/>
            <p:nvPr/>
          </p:nvSpPr>
          <p:spPr>
            <a:xfrm>
              <a:off x="3174917" y="1118355"/>
              <a:ext cx="830382" cy="8303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49" name="Picture 5">
              <a:extLst>
                <a:ext uri="{FF2B5EF4-FFF2-40B4-BE49-F238E27FC236}">
                  <a16:creationId xmlns:a16="http://schemas.microsoft.com/office/drawing/2014/main" id="{2A28DD92-4B1E-F4E7-42E6-6B70FB4AF0CA}"/>
                </a:ext>
              </a:extLst>
            </p:cNvPr>
            <p:cNvGrpSpPr/>
            <p:nvPr/>
          </p:nvGrpSpPr>
          <p:grpSpPr>
            <a:xfrm>
              <a:off x="3280173" y="1336643"/>
              <a:ext cx="598633" cy="352441"/>
              <a:chOff x="3280173" y="1336643"/>
              <a:chExt cx="598633" cy="352441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EBCA9638-5898-0649-FFDA-AABDA9D8B7B3}"/>
                  </a:ext>
                </a:extLst>
              </p:cNvPr>
              <p:cNvSpPr/>
              <p:nvPr/>
            </p:nvSpPr>
            <p:spPr>
              <a:xfrm>
                <a:off x="3280173" y="1653840"/>
                <a:ext cx="217684" cy="17622"/>
              </a:xfrm>
              <a:custGeom>
                <a:avLst/>
                <a:gdLst>
                  <a:gd name="connsiteX0" fmla="*/ 216924 w 217684"/>
                  <a:gd name="connsiteY0" fmla="*/ -307 h 17622"/>
                  <a:gd name="connsiteX1" fmla="*/ -761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216924" y="-307"/>
                    </a:moveTo>
                    <a:lnTo>
                      <a:pt x="-761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6165C5F4-8C0A-D66F-F4C0-306F8135652F}"/>
                  </a:ext>
                </a:extLst>
              </p:cNvPr>
              <p:cNvSpPr/>
              <p:nvPr/>
            </p:nvSpPr>
            <p:spPr>
              <a:xfrm>
                <a:off x="3661121" y="1653840"/>
                <a:ext cx="217684" cy="17622"/>
              </a:xfrm>
              <a:custGeom>
                <a:avLst/>
                <a:gdLst>
                  <a:gd name="connsiteX0" fmla="*/ 216924 w 217684"/>
                  <a:gd name="connsiteY0" fmla="*/ -307 h 17622"/>
                  <a:gd name="connsiteX1" fmla="*/ -761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216924" y="-307"/>
                    </a:moveTo>
                    <a:lnTo>
                      <a:pt x="-761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823EAD78-C22D-6BC0-8D6E-A9C2D5688BE9}"/>
                  </a:ext>
                </a:extLst>
              </p:cNvPr>
              <p:cNvSpPr/>
              <p:nvPr/>
            </p:nvSpPr>
            <p:spPr>
              <a:xfrm>
                <a:off x="3661121" y="1371887"/>
                <a:ext cx="217684" cy="17622"/>
              </a:xfrm>
              <a:custGeom>
                <a:avLst/>
                <a:gdLst>
                  <a:gd name="connsiteX0" fmla="*/ -761 w 217684"/>
                  <a:gd name="connsiteY0" fmla="*/ -307 h 17622"/>
                  <a:gd name="connsiteX1" fmla="*/ 216924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-761" y="-307"/>
                    </a:moveTo>
                    <a:lnTo>
                      <a:pt x="216924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64928D10-27F4-334D-9AF5-8A97BCC5D836}"/>
                  </a:ext>
                </a:extLst>
              </p:cNvPr>
              <p:cNvSpPr/>
              <p:nvPr/>
            </p:nvSpPr>
            <p:spPr>
              <a:xfrm>
                <a:off x="3280173" y="1371887"/>
                <a:ext cx="217684" cy="17622"/>
              </a:xfrm>
              <a:custGeom>
                <a:avLst/>
                <a:gdLst>
                  <a:gd name="connsiteX0" fmla="*/ -761 w 217684"/>
                  <a:gd name="connsiteY0" fmla="*/ -307 h 17622"/>
                  <a:gd name="connsiteX1" fmla="*/ 216924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-761" y="-307"/>
                    </a:moveTo>
                    <a:lnTo>
                      <a:pt x="216924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D6B1F56C-3156-039B-9D68-14E7212B38A5}"/>
                  </a:ext>
                </a:extLst>
              </p:cNvPr>
              <p:cNvSpPr/>
              <p:nvPr/>
            </p:nvSpPr>
            <p:spPr>
              <a:xfrm>
                <a:off x="3715543" y="1459997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6BF2CDFB-1AE5-E203-C0A0-1623B5402726}"/>
                  </a:ext>
                </a:extLst>
              </p:cNvPr>
              <p:cNvSpPr/>
              <p:nvPr/>
            </p:nvSpPr>
            <p:spPr>
              <a:xfrm>
                <a:off x="3769964" y="1459997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3715543" y="1548108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3769964" y="1548108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3E3BC4A4-9856-B664-ED8A-445B7D41C6E6}"/>
                  </a:ext>
                </a:extLst>
              </p:cNvPr>
              <p:cNvSpPr/>
              <p:nvPr/>
            </p:nvSpPr>
            <p:spPr>
              <a:xfrm>
                <a:off x="3316454" y="1459997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F901D695-6F55-D6C2-6190-14E154BDD06A}"/>
                  </a:ext>
                </a:extLst>
              </p:cNvPr>
              <p:cNvSpPr/>
              <p:nvPr/>
            </p:nvSpPr>
            <p:spPr>
              <a:xfrm>
                <a:off x="3370875" y="1459997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E0D815C5-C6BD-27CC-09A9-A34746AF9DAB}"/>
                  </a:ext>
                </a:extLst>
              </p:cNvPr>
              <p:cNvSpPr/>
              <p:nvPr/>
            </p:nvSpPr>
            <p:spPr>
              <a:xfrm>
                <a:off x="3316454" y="1548108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6639C561-3113-1E93-BF92-90D0052CC93C}"/>
                  </a:ext>
                </a:extLst>
              </p:cNvPr>
              <p:cNvSpPr/>
              <p:nvPr/>
            </p:nvSpPr>
            <p:spPr>
              <a:xfrm>
                <a:off x="3370875" y="1548108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C3CF297F-A0D5-FD60-24F4-7A0A4A2AA997}"/>
                  </a:ext>
                </a:extLst>
              </p:cNvPr>
              <p:cNvSpPr/>
              <p:nvPr/>
            </p:nvSpPr>
            <p:spPr>
              <a:xfrm>
                <a:off x="3443436" y="1495241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FDC1FFF8-C453-1EAE-F37D-16D68E363C95}"/>
                  </a:ext>
                </a:extLst>
              </p:cNvPr>
              <p:cNvSpPr/>
              <p:nvPr/>
            </p:nvSpPr>
            <p:spPr>
              <a:xfrm>
                <a:off x="3370875" y="151286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4979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70EAB4A9-A4D3-7440-2DBC-D1AE4035FB7D}"/>
                  </a:ext>
                </a:extLst>
              </p:cNvPr>
              <p:cNvSpPr/>
              <p:nvPr/>
            </p:nvSpPr>
            <p:spPr>
              <a:xfrm>
                <a:off x="3443436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768313BF-C151-8126-243C-CE60601F3F80}"/>
                  </a:ext>
                </a:extLst>
              </p:cNvPr>
              <p:cNvSpPr/>
              <p:nvPr/>
            </p:nvSpPr>
            <p:spPr>
              <a:xfrm>
                <a:off x="3298313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5626426C-B9D5-C452-4CD0-20132030FBAD}"/>
                  </a:ext>
                </a:extLst>
              </p:cNvPr>
              <p:cNvSpPr/>
              <p:nvPr/>
            </p:nvSpPr>
            <p:spPr>
              <a:xfrm>
                <a:off x="3298313" y="151286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2B01C54B-3179-6DEB-1464-71B194198C31}"/>
                  </a:ext>
                </a:extLst>
              </p:cNvPr>
              <p:cNvSpPr/>
              <p:nvPr/>
            </p:nvSpPr>
            <p:spPr>
              <a:xfrm>
                <a:off x="3389015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54EA72FF-AF4C-ADE4-FFD7-2ACE3FA14BF7}"/>
                  </a:ext>
                </a:extLst>
              </p:cNvPr>
              <p:cNvSpPr/>
              <p:nvPr/>
            </p:nvSpPr>
            <p:spPr>
              <a:xfrm>
                <a:off x="3443436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4AA9E044-77A8-6F34-67DE-618B12F35198}"/>
                  </a:ext>
                </a:extLst>
              </p:cNvPr>
              <p:cNvSpPr/>
              <p:nvPr/>
            </p:nvSpPr>
            <p:spPr>
              <a:xfrm>
                <a:off x="3370875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4979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AF489197-D163-613D-A068-871F08DC55E4}"/>
                  </a:ext>
                </a:extLst>
              </p:cNvPr>
              <p:cNvSpPr/>
              <p:nvPr/>
            </p:nvSpPr>
            <p:spPr>
              <a:xfrm>
                <a:off x="3298313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411888AE-E5C4-CE85-5347-CBAB1B0D1528}"/>
                  </a:ext>
                </a:extLst>
              </p:cNvPr>
              <p:cNvSpPr/>
              <p:nvPr/>
            </p:nvSpPr>
            <p:spPr>
              <a:xfrm>
                <a:off x="3552279" y="1407131"/>
                <a:ext cx="72561" cy="35244"/>
              </a:xfrm>
              <a:custGeom>
                <a:avLst/>
                <a:gdLst>
                  <a:gd name="connsiteX0" fmla="*/ 43084 w 72561"/>
                  <a:gd name="connsiteY0" fmla="*/ -307 h 35244"/>
                  <a:gd name="connsiteX1" fmla="*/ 71801 w 72561"/>
                  <a:gd name="connsiteY1" fmla="*/ 34937 h 35244"/>
                  <a:gd name="connsiteX2" fmla="*/ -761 w 72561"/>
                  <a:gd name="connsiteY2" fmla="*/ 3493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561" h="35244">
                    <a:moveTo>
                      <a:pt x="43084" y="-307"/>
                    </a:moveTo>
                    <a:lnTo>
                      <a:pt x="71801" y="34937"/>
                    </a:lnTo>
                    <a:lnTo>
                      <a:pt x="-761" y="3493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C6B65EC7-8B48-B502-1717-7D6BD2F86CEF}"/>
                  </a:ext>
                </a:extLst>
              </p:cNvPr>
              <p:cNvSpPr/>
              <p:nvPr/>
            </p:nvSpPr>
            <p:spPr>
              <a:xfrm>
                <a:off x="3588560" y="1442375"/>
                <a:ext cx="36280" cy="35244"/>
              </a:xfrm>
              <a:custGeom>
                <a:avLst/>
                <a:gdLst>
                  <a:gd name="connsiteX0" fmla="*/ -761 w 36280"/>
                  <a:gd name="connsiteY0" fmla="*/ 34937 h 35244"/>
                  <a:gd name="connsiteX1" fmla="*/ 35520 w 36280"/>
                  <a:gd name="connsiteY1" fmla="*/ -30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80" h="35244">
                    <a:moveTo>
                      <a:pt x="-761" y="34937"/>
                    </a:moveTo>
                    <a:lnTo>
                      <a:pt x="35520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BAC64150-0027-11C5-3B70-8DF8B2B62568}"/>
                  </a:ext>
                </a:extLst>
              </p:cNvPr>
              <p:cNvSpPr/>
              <p:nvPr/>
            </p:nvSpPr>
            <p:spPr>
              <a:xfrm>
                <a:off x="3552279" y="1548108"/>
                <a:ext cx="72561" cy="35244"/>
              </a:xfrm>
              <a:custGeom>
                <a:avLst/>
                <a:gdLst>
                  <a:gd name="connsiteX0" fmla="*/ 43084 w 72561"/>
                  <a:gd name="connsiteY0" fmla="*/ -307 h 35244"/>
                  <a:gd name="connsiteX1" fmla="*/ 71801 w 72561"/>
                  <a:gd name="connsiteY1" fmla="*/ 34937 h 35244"/>
                  <a:gd name="connsiteX2" fmla="*/ -761 w 72561"/>
                  <a:gd name="connsiteY2" fmla="*/ 3493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561" h="35244">
                    <a:moveTo>
                      <a:pt x="43084" y="-307"/>
                    </a:moveTo>
                    <a:lnTo>
                      <a:pt x="71801" y="34937"/>
                    </a:lnTo>
                    <a:lnTo>
                      <a:pt x="-761" y="3493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C5241485-5161-5792-E780-ED77CDE32795}"/>
                  </a:ext>
                </a:extLst>
              </p:cNvPr>
              <p:cNvSpPr/>
              <p:nvPr/>
            </p:nvSpPr>
            <p:spPr>
              <a:xfrm>
                <a:off x="3588560" y="1583352"/>
                <a:ext cx="36280" cy="35244"/>
              </a:xfrm>
              <a:custGeom>
                <a:avLst/>
                <a:gdLst>
                  <a:gd name="connsiteX0" fmla="*/ -761 w 36280"/>
                  <a:gd name="connsiteY0" fmla="*/ 34937 h 35244"/>
                  <a:gd name="connsiteX1" fmla="*/ 35520 w 36280"/>
                  <a:gd name="connsiteY1" fmla="*/ -30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80" h="35244">
                    <a:moveTo>
                      <a:pt x="-761" y="34937"/>
                    </a:moveTo>
                    <a:lnTo>
                      <a:pt x="35520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D1F6A92E-D061-74F3-2DB3-F47335EF4129}"/>
                  </a:ext>
                </a:extLst>
              </p:cNvPr>
              <p:cNvSpPr/>
              <p:nvPr/>
            </p:nvSpPr>
            <p:spPr>
              <a:xfrm>
                <a:off x="3497858" y="1336643"/>
                <a:ext cx="163263" cy="352441"/>
              </a:xfrm>
              <a:custGeom>
                <a:avLst/>
                <a:gdLst>
                  <a:gd name="connsiteX0" fmla="*/ 162503 w 163263"/>
                  <a:gd name="connsiteY0" fmla="*/ 215070 h 352441"/>
                  <a:gd name="connsiteX1" fmla="*/ 162503 w 163263"/>
                  <a:gd name="connsiteY1" fmla="*/ -307 h 352441"/>
                  <a:gd name="connsiteX2" fmla="*/ -761 w 163263"/>
                  <a:gd name="connsiteY2" fmla="*/ -307 h 352441"/>
                  <a:gd name="connsiteX3" fmla="*/ -761 w 163263"/>
                  <a:gd name="connsiteY3" fmla="*/ 352135 h 352441"/>
                  <a:gd name="connsiteX4" fmla="*/ 162503 w 163263"/>
                  <a:gd name="connsiteY4" fmla="*/ 352135 h 352441"/>
                  <a:gd name="connsiteX5" fmla="*/ 162503 w 163263"/>
                  <a:gd name="connsiteY5" fmla="*/ 215070 h 35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263" h="352441">
                    <a:moveTo>
                      <a:pt x="162503" y="215070"/>
                    </a:moveTo>
                    <a:lnTo>
                      <a:pt x="162503" y="-307"/>
                    </a:lnTo>
                    <a:lnTo>
                      <a:pt x="-761" y="-307"/>
                    </a:lnTo>
                    <a:lnTo>
                      <a:pt x="-761" y="352135"/>
                    </a:lnTo>
                    <a:lnTo>
                      <a:pt x="162503" y="352135"/>
                    </a:lnTo>
                    <a:lnTo>
                      <a:pt x="162503" y="215070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5141387" y="5708953"/>
            <a:ext cx="1080000" cy="1080000"/>
            <a:chOff x="5234504" y="2632525"/>
            <a:chExt cx="1080000" cy="1080000"/>
          </a:xfrm>
        </p:grpSpPr>
        <p:sp>
          <p:nvSpPr>
            <p:cNvPr id="22" name="Rectangle 21"/>
            <p:cNvSpPr/>
            <p:nvPr/>
          </p:nvSpPr>
          <p:spPr bwMode="auto">
            <a:xfrm flipH="1">
              <a:off x="5690990" y="2959263"/>
              <a:ext cx="40544" cy="257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34504" y="2632525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C9FCC47-A4B7-EA89-E2A6-22B7A8FD74A2}"/>
                </a:ext>
              </a:extLst>
            </p:cNvPr>
            <p:cNvGrpSpPr/>
            <p:nvPr/>
          </p:nvGrpSpPr>
          <p:grpSpPr>
            <a:xfrm>
              <a:off x="5361814" y="2971364"/>
              <a:ext cx="839804" cy="572083"/>
              <a:chOff x="3480972" y="2154982"/>
              <a:chExt cx="1654320" cy="1126939"/>
            </a:xfrm>
            <a:solidFill>
              <a:schemeClr val="bg1">
                <a:lumMod val="95000"/>
              </a:schemeClr>
            </a:solidFill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C417A53E-B4D9-504E-7EE4-DBE0EDF1FC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5334" y="2856313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DF39102-7D96-E27C-15EC-E0797BB416A2}"/>
                  </a:ext>
                </a:extLst>
              </p:cNvPr>
              <p:cNvSpPr/>
              <p:nvPr/>
            </p:nvSpPr>
            <p:spPr>
              <a:xfrm>
                <a:off x="3581399" y="2198452"/>
                <a:ext cx="1425048" cy="565783"/>
              </a:xfrm>
              <a:prstGeom prst="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ounded Rectangle 122">
                <a:extLst>
                  <a:ext uri="{FF2B5EF4-FFF2-40B4-BE49-F238E27FC236}">
                    <a16:creationId xmlns:a16="http://schemas.microsoft.com/office/drawing/2014/main" id="{1D4739DB-5537-1E2A-1DD6-02327C8A96C7}"/>
                  </a:ext>
                </a:extLst>
              </p:cNvPr>
              <p:cNvSpPr/>
              <p:nvPr/>
            </p:nvSpPr>
            <p:spPr>
              <a:xfrm>
                <a:off x="3480972" y="2154982"/>
                <a:ext cx="217251" cy="63229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7677D7A7-F2E8-EA19-8ED7-AD554F66A4F6}"/>
                  </a:ext>
                </a:extLst>
              </p:cNvPr>
              <p:cNvSpPr/>
              <p:nvPr/>
            </p:nvSpPr>
            <p:spPr>
              <a:xfrm>
                <a:off x="4918041" y="2165627"/>
                <a:ext cx="217251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E9158F20-0D7E-1CA9-F17B-2E58BCC32ADA}"/>
                  </a:ext>
                </a:extLst>
              </p:cNvPr>
              <p:cNvSpPr/>
              <p:nvPr/>
            </p:nvSpPr>
            <p:spPr>
              <a:xfrm>
                <a:off x="4062918" y="2166778"/>
                <a:ext cx="217252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7185D653-7335-8756-9C61-72CB46AF343E}"/>
                  </a:ext>
                </a:extLst>
              </p:cNvPr>
              <p:cNvSpPr/>
              <p:nvPr/>
            </p:nvSpPr>
            <p:spPr>
              <a:xfrm rot="21431876">
                <a:off x="4296209" y="2160261"/>
                <a:ext cx="217252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53BC0AC-FE7C-3657-FF26-689BAF7B04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6655" y="2922347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FFB894C-358C-67E2-EF97-12A49B6A4A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0971" y="3102134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6D9915F-C719-F4E7-7FA9-A3A84816EDC6}"/>
              </a:ext>
            </a:extLst>
          </p:cNvPr>
          <p:cNvGrpSpPr/>
          <p:nvPr/>
        </p:nvGrpSpPr>
        <p:grpSpPr>
          <a:xfrm>
            <a:off x="8836569" y="2235777"/>
            <a:ext cx="881851" cy="881851"/>
            <a:chOff x="-1285768" y="7894599"/>
            <a:chExt cx="1354642" cy="1354642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B0B5332-1BFD-9120-5444-FCB1DC2B461F}"/>
                </a:ext>
              </a:extLst>
            </p:cNvPr>
            <p:cNvSpPr/>
            <p:nvPr/>
          </p:nvSpPr>
          <p:spPr>
            <a:xfrm>
              <a:off x="-1285768" y="7894599"/>
              <a:ext cx="1354642" cy="13546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20" name="Graphic 155">
              <a:extLst>
                <a:ext uri="{FF2B5EF4-FFF2-40B4-BE49-F238E27FC236}">
                  <a16:creationId xmlns:a16="http://schemas.microsoft.com/office/drawing/2014/main" id="{06DB2B30-6FB6-9786-EF2E-6D3DD007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135988" y="8245630"/>
              <a:ext cx="1032690" cy="635501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5123039" y="3552604"/>
            <a:ext cx="997307" cy="997307"/>
            <a:chOff x="4732466" y="462519"/>
            <a:chExt cx="1429473" cy="1429473"/>
          </a:xfrm>
        </p:grpSpPr>
        <p:sp>
          <p:nvSpPr>
            <p:cNvPr id="112" name="Oval 111"/>
            <p:cNvSpPr/>
            <p:nvPr/>
          </p:nvSpPr>
          <p:spPr>
            <a:xfrm>
              <a:off x="4732466" y="462519"/>
              <a:ext cx="1429473" cy="142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13" name="Picture 21">
              <a:extLst>
                <a:ext uri="{FF2B5EF4-FFF2-40B4-BE49-F238E27FC236}">
                  <a16:creationId xmlns:a16="http://schemas.microsoft.com/office/drawing/2014/main" id="{745610A7-5DDC-B03E-1D48-B3180F212C2C}"/>
                </a:ext>
              </a:extLst>
            </p:cNvPr>
            <p:cNvGrpSpPr/>
            <p:nvPr/>
          </p:nvGrpSpPr>
          <p:grpSpPr>
            <a:xfrm>
              <a:off x="4847898" y="640720"/>
              <a:ext cx="1140713" cy="850701"/>
              <a:chOff x="4847898" y="640720"/>
              <a:chExt cx="1140713" cy="850701"/>
            </a:xfrm>
            <a:solidFill>
              <a:schemeClr val="bg1">
                <a:lumMod val="75000"/>
              </a:schemeClr>
            </a:solidFill>
          </p:grpSpPr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D6D08CBF-69EE-A514-6F94-90A3AAA97CFC}"/>
                  </a:ext>
                </a:extLst>
              </p:cNvPr>
              <p:cNvSpPr/>
              <p:nvPr/>
            </p:nvSpPr>
            <p:spPr>
              <a:xfrm>
                <a:off x="5079908" y="1182075"/>
                <a:ext cx="128894" cy="128894"/>
              </a:xfrm>
              <a:custGeom>
                <a:avLst/>
                <a:gdLst>
                  <a:gd name="connsiteX0" fmla="*/ 128894 w 128894"/>
                  <a:gd name="connsiteY0" fmla="*/ 128894 h 128894"/>
                  <a:gd name="connsiteX1" fmla="*/ 0 w 128894"/>
                  <a:gd name="connsiteY1" fmla="*/ 128894 h 128894"/>
                  <a:gd name="connsiteX2" fmla="*/ 0 w 128894"/>
                  <a:gd name="connsiteY2" fmla="*/ 0 h 128894"/>
                  <a:gd name="connsiteX3" fmla="*/ 128894 w 128894"/>
                  <a:gd name="connsiteY3" fmla="*/ 0 h 128894"/>
                  <a:gd name="connsiteX4" fmla="*/ 25779 w 128894"/>
                  <a:gd name="connsiteY4" fmla="*/ 103115 h 128894"/>
                  <a:gd name="connsiteX5" fmla="*/ 103115 w 128894"/>
                  <a:gd name="connsiteY5" fmla="*/ 103115 h 128894"/>
                  <a:gd name="connsiteX6" fmla="*/ 103115 w 128894"/>
                  <a:gd name="connsiteY6" fmla="*/ 25779 h 128894"/>
                  <a:gd name="connsiteX7" fmla="*/ 25779 w 128894"/>
                  <a:gd name="connsiteY7" fmla="*/ 25779 h 12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94" h="128894">
                    <a:moveTo>
                      <a:pt x="128894" y="128894"/>
                    </a:moveTo>
                    <a:lnTo>
                      <a:pt x="0" y="128894"/>
                    </a:lnTo>
                    <a:lnTo>
                      <a:pt x="0" y="0"/>
                    </a:lnTo>
                    <a:lnTo>
                      <a:pt x="128894" y="0"/>
                    </a:lnTo>
                    <a:close/>
                    <a:moveTo>
                      <a:pt x="25779" y="103115"/>
                    </a:moveTo>
                    <a:lnTo>
                      <a:pt x="103115" y="103115"/>
                    </a:lnTo>
                    <a:lnTo>
                      <a:pt x="103115" y="25779"/>
                    </a:lnTo>
                    <a:lnTo>
                      <a:pt x="25779" y="257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CBD670B7-0889-632D-4192-2EBDF3A59A6B}"/>
                  </a:ext>
                </a:extLst>
              </p:cNvPr>
              <p:cNvSpPr/>
              <p:nvPr/>
            </p:nvSpPr>
            <p:spPr>
              <a:xfrm>
                <a:off x="5466590" y="1182075"/>
                <a:ext cx="128894" cy="128894"/>
              </a:xfrm>
              <a:custGeom>
                <a:avLst/>
                <a:gdLst>
                  <a:gd name="connsiteX0" fmla="*/ 128894 w 128894"/>
                  <a:gd name="connsiteY0" fmla="*/ 128894 h 128894"/>
                  <a:gd name="connsiteX1" fmla="*/ 0 w 128894"/>
                  <a:gd name="connsiteY1" fmla="*/ 128894 h 128894"/>
                  <a:gd name="connsiteX2" fmla="*/ 0 w 128894"/>
                  <a:gd name="connsiteY2" fmla="*/ 0 h 128894"/>
                  <a:gd name="connsiteX3" fmla="*/ 128894 w 128894"/>
                  <a:gd name="connsiteY3" fmla="*/ 0 h 128894"/>
                  <a:gd name="connsiteX4" fmla="*/ 25779 w 128894"/>
                  <a:gd name="connsiteY4" fmla="*/ 103115 h 128894"/>
                  <a:gd name="connsiteX5" fmla="*/ 103115 w 128894"/>
                  <a:gd name="connsiteY5" fmla="*/ 103115 h 128894"/>
                  <a:gd name="connsiteX6" fmla="*/ 103115 w 128894"/>
                  <a:gd name="connsiteY6" fmla="*/ 25779 h 128894"/>
                  <a:gd name="connsiteX7" fmla="*/ 25779 w 128894"/>
                  <a:gd name="connsiteY7" fmla="*/ 25779 h 12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94" h="128894">
                    <a:moveTo>
                      <a:pt x="128894" y="128894"/>
                    </a:moveTo>
                    <a:lnTo>
                      <a:pt x="0" y="128894"/>
                    </a:lnTo>
                    <a:lnTo>
                      <a:pt x="0" y="0"/>
                    </a:lnTo>
                    <a:lnTo>
                      <a:pt x="128894" y="0"/>
                    </a:lnTo>
                    <a:close/>
                    <a:moveTo>
                      <a:pt x="25779" y="103115"/>
                    </a:moveTo>
                    <a:lnTo>
                      <a:pt x="103115" y="103115"/>
                    </a:lnTo>
                    <a:lnTo>
                      <a:pt x="103115" y="25779"/>
                    </a:lnTo>
                    <a:lnTo>
                      <a:pt x="25779" y="257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39632D2E-94B9-5614-F33E-DA59D798C37B}"/>
                  </a:ext>
                </a:extLst>
              </p:cNvPr>
              <p:cNvSpPr/>
              <p:nvPr/>
            </p:nvSpPr>
            <p:spPr>
              <a:xfrm>
                <a:off x="4847898" y="640720"/>
                <a:ext cx="1140713" cy="850701"/>
              </a:xfrm>
              <a:custGeom>
                <a:avLst/>
                <a:gdLst>
                  <a:gd name="connsiteX0" fmla="*/ 979596 w 1140713"/>
                  <a:gd name="connsiteY0" fmla="*/ 585412 h 850701"/>
                  <a:gd name="connsiteX1" fmla="*/ 993632 w 1140713"/>
                  <a:gd name="connsiteY1" fmla="*/ 585412 h 850701"/>
                  <a:gd name="connsiteX2" fmla="*/ 994767 w 1140713"/>
                  <a:gd name="connsiteY2" fmla="*/ 585205 h 850701"/>
                  <a:gd name="connsiteX3" fmla="*/ 1140713 w 1140713"/>
                  <a:gd name="connsiteY3" fmla="*/ 376732 h 850701"/>
                  <a:gd name="connsiteX4" fmla="*/ 966706 w 1140713"/>
                  <a:gd name="connsiteY4" fmla="*/ 0 h 850701"/>
                  <a:gd name="connsiteX5" fmla="*/ 792699 w 1140713"/>
                  <a:gd name="connsiteY5" fmla="*/ 376732 h 850701"/>
                  <a:gd name="connsiteX6" fmla="*/ 938620 w 1140713"/>
                  <a:gd name="connsiteY6" fmla="*/ 585257 h 850701"/>
                  <a:gd name="connsiteX7" fmla="*/ 953817 w 1140713"/>
                  <a:gd name="connsiteY7" fmla="*/ 585257 h 850701"/>
                  <a:gd name="connsiteX8" fmla="*/ 953817 w 1140713"/>
                  <a:gd name="connsiteY8" fmla="*/ 824923 h 850701"/>
                  <a:gd name="connsiteX9" fmla="*/ 850702 w 1140713"/>
                  <a:gd name="connsiteY9" fmla="*/ 824923 h 850701"/>
                  <a:gd name="connsiteX10" fmla="*/ 850702 w 1140713"/>
                  <a:gd name="connsiteY10" fmla="*/ 588621 h 850701"/>
                  <a:gd name="connsiteX11" fmla="*/ 824923 w 1140713"/>
                  <a:gd name="connsiteY11" fmla="*/ 566541 h 850701"/>
                  <a:gd name="connsiteX12" fmla="*/ 824923 w 1140713"/>
                  <a:gd name="connsiteY12" fmla="*/ 824923 h 850701"/>
                  <a:gd name="connsiteX13" fmla="*/ 567134 w 1140713"/>
                  <a:gd name="connsiteY13" fmla="*/ 824923 h 850701"/>
                  <a:gd name="connsiteX14" fmla="*/ 567134 w 1140713"/>
                  <a:gd name="connsiteY14" fmla="*/ 541356 h 850701"/>
                  <a:gd name="connsiteX15" fmla="*/ 412461 w 1140713"/>
                  <a:gd name="connsiteY15" fmla="*/ 541356 h 850701"/>
                  <a:gd name="connsiteX16" fmla="*/ 412461 w 1140713"/>
                  <a:gd name="connsiteY16" fmla="*/ 824923 h 850701"/>
                  <a:gd name="connsiteX17" fmla="*/ 180452 w 1140713"/>
                  <a:gd name="connsiteY17" fmla="*/ 824923 h 850701"/>
                  <a:gd name="connsiteX18" fmla="*/ 180452 w 1140713"/>
                  <a:gd name="connsiteY18" fmla="*/ 469845 h 850701"/>
                  <a:gd name="connsiteX19" fmla="*/ 490043 w 1140713"/>
                  <a:gd name="connsiteY19" fmla="*/ 160254 h 850701"/>
                  <a:gd name="connsiteX20" fmla="*/ 761094 w 1140713"/>
                  <a:gd name="connsiteY20" fmla="*/ 431306 h 850701"/>
                  <a:gd name="connsiteX21" fmla="*/ 754985 w 1140713"/>
                  <a:gd name="connsiteY21" fmla="*/ 388771 h 850701"/>
                  <a:gd name="connsiteX22" fmla="*/ 490043 w 1140713"/>
                  <a:gd name="connsiteY22" fmla="*/ 123738 h 850701"/>
                  <a:gd name="connsiteX23" fmla="*/ 154673 w 1140713"/>
                  <a:gd name="connsiteY23" fmla="*/ 459173 h 850701"/>
                  <a:gd name="connsiteX24" fmla="*/ 154673 w 1140713"/>
                  <a:gd name="connsiteY24" fmla="*/ 459173 h 850701"/>
                  <a:gd name="connsiteX25" fmla="*/ 107833 w 1140713"/>
                  <a:gd name="connsiteY25" fmla="*/ 506013 h 850701"/>
                  <a:gd name="connsiteX26" fmla="*/ 74759 w 1140713"/>
                  <a:gd name="connsiteY26" fmla="*/ 472462 h 850701"/>
                  <a:gd name="connsiteX27" fmla="*/ 490120 w 1140713"/>
                  <a:gd name="connsiteY27" fmla="*/ 57139 h 850701"/>
                  <a:gd name="connsiteX28" fmla="*/ 757795 w 1140713"/>
                  <a:gd name="connsiteY28" fmla="*/ 324813 h 850701"/>
                  <a:gd name="connsiteX29" fmla="*/ 763711 w 1140713"/>
                  <a:gd name="connsiteY29" fmla="*/ 294291 h 850701"/>
                  <a:gd name="connsiteX30" fmla="*/ 490120 w 1140713"/>
                  <a:gd name="connsiteY30" fmla="*/ 20623 h 850701"/>
                  <a:gd name="connsiteX31" fmla="*/ 38488 w 1140713"/>
                  <a:gd name="connsiteY31" fmla="*/ 472320 h 850701"/>
                  <a:gd name="connsiteX32" fmla="*/ 107691 w 1140713"/>
                  <a:gd name="connsiteY32" fmla="*/ 542644 h 850701"/>
                  <a:gd name="connsiteX33" fmla="*/ 154673 w 1140713"/>
                  <a:gd name="connsiteY33" fmla="*/ 495624 h 850701"/>
                  <a:gd name="connsiteX34" fmla="*/ 154673 w 1140713"/>
                  <a:gd name="connsiteY34" fmla="*/ 824923 h 850701"/>
                  <a:gd name="connsiteX35" fmla="*/ 0 w 1140713"/>
                  <a:gd name="connsiteY35" fmla="*/ 824923 h 850701"/>
                  <a:gd name="connsiteX36" fmla="*/ 0 w 1140713"/>
                  <a:gd name="connsiteY36" fmla="*/ 850702 h 850701"/>
                  <a:gd name="connsiteX37" fmla="*/ 1134269 w 1140713"/>
                  <a:gd name="connsiteY37" fmla="*/ 850702 h 850701"/>
                  <a:gd name="connsiteX38" fmla="*/ 1134269 w 1140713"/>
                  <a:gd name="connsiteY38" fmla="*/ 824923 h 850701"/>
                  <a:gd name="connsiteX39" fmla="*/ 979596 w 1140713"/>
                  <a:gd name="connsiteY39" fmla="*/ 824923 h 850701"/>
                  <a:gd name="connsiteX40" fmla="*/ 942113 w 1140713"/>
                  <a:gd name="connsiteY40" fmla="*/ 559633 h 850701"/>
                  <a:gd name="connsiteX41" fmla="*/ 818478 w 1140713"/>
                  <a:gd name="connsiteY41" fmla="*/ 376732 h 850701"/>
                  <a:gd name="connsiteX42" fmla="*/ 966229 w 1140713"/>
                  <a:gd name="connsiteY42" fmla="*/ 25740 h 850701"/>
                  <a:gd name="connsiteX43" fmla="*/ 1114935 w 1140713"/>
                  <a:gd name="connsiteY43" fmla="*/ 376732 h 850701"/>
                  <a:gd name="connsiteX44" fmla="*/ 991312 w 1140713"/>
                  <a:gd name="connsiteY44" fmla="*/ 559684 h 850701"/>
                  <a:gd name="connsiteX45" fmla="*/ 979596 w 1140713"/>
                  <a:gd name="connsiteY45" fmla="*/ 559684 h 850701"/>
                  <a:gd name="connsiteX46" fmla="*/ 979596 w 1140713"/>
                  <a:gd name="connsiteY46" fmla="*/ 474743 h 850701"/>
                  <a:gd name="connsiteX47" fmla="*/ 1074500 w 1140713"/>
                  <a:gd name="connsiteY47" fmla="*/ 379825 h 850701"/>
                  <a:gd name="connsiteX48" fmla="*/ 1056275 w 1140713"/>
                  <a:gd name="connsiteY48" fmla="*/ 361600 h 850701"/>
                  <a:gd name="connsiteX49" fmla="*/ 979596 w 1140713"/>
                  <a:gd name="connsiteY49" fmla="*/ 438240 h 850701"/>
                  <a:gd name="connsiteX50" fmla="*/ 979596 w 1140713"/>
                  <a:gd name="connsiteY50" fmla="*/ 219120 h 850701"/>
                  <a:gd name="connsiteX51" fmla="*/ 953817 w 1140713"/>
                  <a:gd name="connsiteY51" fmla="*/ 219120 h 850701"/>
                  <a:gd name="connsiteX52" fmla="*/ 953817 w 1140713"/>
                  <a:gd name="connsiteY52" fmla="*/ 368186 h 850701"/>
                  <a:gd name="connsiteX53" fmla="*/ 888081 w 1140713"/>
                  <a:gd name="connsiteY53" fmla="*/ 302450 h 850701"/>
                  <a:gd name="connsiteX54" fmla="*/ 869907 w 1140713"/>
                  <a:gd name="connsiteY54" fmla="*/ 320727 h 850701"/>
                  <a:gd name="connsiteX55" fmla="*/ 953817 w 1140713"/>
                  <a:gd name="connsiteY55" fmla="*/ 404637 h 850701"/>
                  <a:gd name="connsiteX56" fmla="*/ 953817 w 1140713"/>
                  <a:gd name="connsiteY56" fmla="*/ 559684 h 850701"/>
                  <a:gd name="connsiteX57" fmla="*/ 541356 w 1140713"/>
                  <a:gd name="connsiteY57" fmla="*/ 824923 h 850701"/>
                  <a:gd name="connsiteX58" fmla="*/ 438240 w 1140713"/>
                  <a:gd name="connsiteY58" fmla="*/ 824923 h 850701"/>
                  <a:gd name="connsiteX59" fmla="*/ 438240 w 1140713"/>
                  <a:gd name="connsiteY59" fmla="*/ 567134 h 850701"/>
                  <a:gd name="connsiteX60" fmla="*/ 541356 w 1140713"/>
                  <a:gd name="connsiteY60" fmla="*/ 567134 h 85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40713" h="850701">
                    <a:moveTo>
                      <a:pt x="979596" y="585412"/>
                    </a:moveTo>
                    <a:lnTo>
                      <a:pt x="993632" y="585412"/>
                    </a:lnTo>
                    <a:lnTo>
                      <a:pt x="994767" y="585205"/>
                    </a:lnTo>
                    <a:cubicBezTo>
                      <a:pt x="1082067" y="569545"/>
                      <a:pt x="1140713" y="485738"/>
                      <a:pt x="1140713" y="376732"/>
                    </a:cubicBezTo>
                    <a:cubicBezTo>
                      <a:pt x="1140713" y="260547"/>
                      <a:pt x="1020378" y="0"/>
                      <a:pt x="966706" y="0"/>
                    </a:cubicBezTo>
                    <a:cubicBezTo>
                      <a:pt x="913035" y="0"/>
                      <a:pt x="792699" y="260547"/>
                      <a:pt x="792699" y="376732"/>
                    </a:cubicBezTo>
                    <a:cubicBezTo>
                      <a:pt x="792699" y="485609"/>
                      <a:pt x="851333" y="569416"/>
                      <a:pt x="938620" y="585257"/>
                    </a:cubicBezTo>
                    <a:lnTo>
                      <a:pt x="953817" y="585257"/>
                    </a:lnTo>
                    <a:lnTo>
                      <a:pt x="953817" y="824923"/>
                    </a:lnTo>
                    <a:lnTo>
                      <a:pt x="850702" y="824923"/>
                    </a:lnTo>
                    <a:lnTo>
                      <a:pt x="850702" y="588621"/>
                    </a:lnTo>
                    <a:cubicBezTo>
                      <a:pt x="841514" y="581986"/>
                      <a:pt x="832891" y="574600"/>
                      <a:pt x="824923" y="566541"/>
                    </a:cubicBezTo>
                    <a:lnTo>
                      <a:pt x="824923" y="824923"/>
                    </a:lnTo>
                    <a:lnTo>
                      <a:pt x="567134" y="824923"/>
                    </a:lnTo>
                    <a:lnTo>
                      <a:pt x="567134" y="541356"/>
                    </a:lnTo>
                    <a:lnTo>
                      <a:pt x="412461" y="541356"/>
                    </a:lnTo>
                    <a:lnTo>
                      <a:pt x="412461" y="824923"/>
                    </a:lnTo>
                    <a:lnTo>
                      <a:pt x="180452" y="824923"/>
                    </a:lnTo>
                    <a:lnTo>
                      <a:pt x="180452" y="469845"/>
                    </a:lnTo>
                    <a:lnTo>
                      <a:pt x="490043" y="160254"/>
                    </a:lnTo>
                    <a:lnTo>
                      <a:pt x="761094" y="431306"/>
                    </a:lnTo>
                    <a:cubicBezTo>
                      <a:pt x="758077" y="417286"/>
                      <a:pt x="756035" y="403073"/>
                      <a:pt x="754985" y="388771"/>
                    </a:cubicBezTo>
                    <a:lnTo>
                      <a:pt x="490043" y="123738"/>
                    </a:lnTo>
                    <a:lnTo>
                      <a:pt x="154673" y="459173"/>
                    </a:lnTo>
                    <a:lnTo>
                      <a:pt x="154673" y="459173"/>
                    </a:lnTo>
                    <a:lnTo>
                      <a:pt x="107833" y="506013"/>
                    </a:lnTo>
                    <a:lnTo>
                      <a:pt x="74759" y="472462"/>
                    </a:lnTo>
                    <a:lnTo>
                      <a:pt x="490120" y="57139"/>
                    </a:lnTo>
                    <a:lnTo>
                      <a:pt x="757795" y="324813"/>
                    </a:lnTo>
                    <a:cubicBezTo>
                      <a:pt x="759316" y="315301"/>
                      <a:pt x="761313" y="305080"/>
                      <a:pt x="763711" y="294291"/>
                    </a:cubicBezTo>
                    <a:lnTo>
                      <a:pt x="490120" y="20623"/>
                    </a:lnTo>
                    <a:lnTo>
                      <a:pt x="38488" y="472320"/>
                    </a:lnTo>
                    <a:lnTo>
                      <a:pt x="107691" y="542644"/>
                    </a:lnTo>
                    <a:lnTo>
                      <a:pt x="154673" y="495624"/>
                    </a:lnTo>
                    <a:lnTo>
                      <a:pt x="154673" y="824923"/>
                    </a:lnTo>
                    <a:lnTo>
                      <a:pt x="0" y="824923"/>
                    </a:lnTo>
                    <a:lnTo>
                      <a:pt x="0" y="850702"/>
                    </a:lnTo>
                    <a:lnTo>
                      <a:pt x="1134269" y="850702"/>
                    </a:lnTo>
                    <a:lnTo>
                      <a:pt x="1134269" y="824923"/>
                    </a:lnTo>
                    <a:lnTo>
                      <a:pt x="979596" y="824923"/>
                    </a:lnTo>
                    <a:close/>
                    <a:moveTo>
                      <a:pt x="942113" y="559633"/>
                    </a:moveTo>
                    <a:cubicBezTo>
                      <a:pt x="868115" y="545609"/>
                      <a:pt x="818478" y="472255"/>
                      <a:pt x="818478" y="376732"/>
                    </a:cubicBezTo>
                    <a:cubicBezTo>
                      <a:pt x="818478" y="261926"/>
                      <a:pt x="936274" y="32713"/>
                      <a:pt x="966229" y="25740"/>
                    </a:cubicBezTo>
                    <a:cubicBezTo>
                      <a:pt x="997164" y="32726"/>
                      <a:pt x="1114935" y="261965"/>
                      <a:pt x="1114935" y="376732"/>
                    </a:cubicBezTo>
                    <a:cubicBezTo>
                      <a:pt x="1114935" y="472371"/>
                      <a:pt x="1065310" y="545725"/>
                      <a:pt x="991312" y="559684"/>
                    </a:cubicBezTo>
                    <a:lnTo>
                      <a:pt x="979596" y="559684"/>
                    </a:lnTo>
                    <a:lnTo>
                      <a:pt x="979596" y="474743"/>
                    </a:lnTo>
                    <a:lnTo>
                      <a:pt x="1074500" y="379825"/>
                    </a:lnTo>
                    <a:lnTo>
                      <a:pt x="1056275" y="361600"/>
                    </a:lnTo>
                    <a:lnTo>
                      <a:pt x="979596" y="438240"/>
                    </a:lnTo>
                    <a:lnTo>
                      <a:pt x="979596" y="219120"/>
                    </a:lnTo>
                    <a:lnTo>
                      <a:pt x="953817" y="219120"/>
                    </a:lnTo>
                    <a:lnTo>
                      <a:pt x="953817" y="368186"/>
                    </a:lnTo>
                    <a:lnTo>
                      <a:pt x="888081" y="302450"/>
                    </a:lnTo>
                    <a:lnTo>
                      <a:pt x="869907" y="320727"/>
                    </a:lnTo>
                    <a:lnTo>
                      <a:pt x="953817" y="404637"/>
                    </a:lnTo>
                    <a:lnTo>
                      <a:pt x="953817" y="559684"/>
                    </a:lnTo>
                    <a:close/>
                    <a:moveTo>
                      <a:pt x="541356" y="824923"/>
                    </a:moveTo>
                    <a:lnTo>
                      <a:pt x="438240" y="824923"/>
                    </a:lnTo>
                    <a:lnTo>
                      <a:pt x="438240" y="567134"/>
                    </a:lnTo>
                    <a:lnTo>
                      <a:pt x="541356" y="567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8868518" y="3358092"/>
            <a:ext cx="903462" cy="903462"/>
            <a:chOff x="7157965" y="2662068"/>
            <a:chExt cx="903462" cy="90346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AD49085-D2E5-C933-19D1-FDE239B334E9}"/>
                </a:ext>
              </a:extLst>
            </p:cNvPr>
            <p:cNvSpPr/>
            <p:nvPr/>
          </p:nvSpPr>
          <p:spPr>
            <a:xfrm>
              <a:off x="7157965" y="2662068"/>
              <a:ext cx="903462" cy="903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A7FF329-4F4E-7E79-0AD4-723C62E2E5AF}"/>
                </a:ext>
              </a:extLst>
            </p:cNvPr>
            <p:cNvGrpSpPr/>
            <p:nvPr/>
          </p:nvGrpSpPr>
          <p:grpSpPr>
            <a:xfrm>
              <a:off x="7234832" y="2999434"/>
              <a:ext cx="749729" cy="280779"/>
              <a:chOff x="4041011" y="1007405"/>
              <a:chExt cx="884585" cy="331284"/>
            </a:xfrm>
            <a:solidFill>
              <a:schemeClr val="bg1">
                <a:lumMod val="95000"/>
              </a:schemeClr>
            </a:solidFill>
          </p:grpSpPr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6F3CA2A5-CD36-31BE-2FF8-764A4CC881C3}"/>
                  </a:ext>
                </a:extLst>
              </p:cNvPr>
              <p:cNvSpPr/>
              <p:nvPr/>
            </p:nvSpPr>
            <p:spPr>
              <a:xfrm>
                <a:off x="4112222" y="1012230"/>
                <a:ext cx="363498" cy="32645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D319DB6F-4B2C-AC4B-D00C-56643A9962C1}"/>
                  </a:ext>
                </a:extLst>
              </p:cNvPr>
              <p:cNvSpPr/>
              <p:nvPr/>
            </p:nvSpPr>
            <p:spPr>
              <a:xfrm>
                <a:off x="4471009" y="1012229"/>
                <a:ext cx="363498" cy="32645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359035BA-7851-2B40-61A4-FA4DAE4ECB3E}"/>
                  </a:ext>
                </a:extLst>
              </p:cNvPr>
              <p:cNvSpPr/>
              <p:nvPr/>
            </p:nvSpPr>
            <p:spPr>
              <a:xfrm>
                <a:off x="4043853" y="1007405"/>
                <a:ext cx="844830" cy="51845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02E38A0D-A0A1-15D0-4EE8-55EC8E360956}"/>
                  </a:ext>
                </a:extLst>
              </p:cNvPr>
              <p:cNvSpPr/>
              <p:nvPr/>
            </p:nvSpPr>
            <p:spPr>
              <a:xfrm>
                <a:off x="4397869" y="1100936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C72A59B0-9ACE-8F71-58F8-F9B618BDAE49}"/>
                  </a:ext>
                </a:extLst>
              </p:cNvPr>
              <p:cNvSpPr/>
              <p:nvPr/>
            </p:nvSpPr>
            <p:spPr>
              <a:xfrm>
                <a:off x="4041011" y="1110022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1405EBFC-A564-38C9-152D-DC1317D21503}"/>
                  </a:ext>
                </a:extLst>
              </p:cNvPr>
              <p:cNvSpPr/>
              <p:nvPr/>
            </p:nvSpPr>
            <p:spPr>
              <a:xfrm>
                <a:off x="4787948" y="1100937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A3CB87FA-E7D6-7AA8-B061-DAE527C93F39}"/>
                  </a:ext>
                </a:extLst>
              </p:cNvPr>
              <p:cNvGrpSpPr/>
              <p:nvPr/>
            </p:nvGrpSpPr>
            <p:grpSpPr>
              <a:xfrm>
                <a:off x="4115771" y="1197325"/>
                <a:ext cx="356400" cy="18000"/>
                <a:chOff x="4106693" y="1197398"/>
                <a:chExt cx="360000" cy="18000"/>
              </a:xfrm>
              <a:grpFill/>
            </p:grpSpPr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CA68DAB2-D869-A26F-9D7B-5EB60E769AC6}"/>
                    </a:ext>
                  </a:extLst>
                </p:cNvPr>
                <p:cNvSpPr/>
                <p:nvPr/>
              </p:nvSpPr>
              <p:spPr>
                <a:xfrm>
                  <a:off x="4106693" y="1197398"/>
                  <a:ext cx="180732" cy="18000"/>
                </a:xfrm>
                <a:custGeom>
                  <a:avLst/>
                  <a:gdLst>
                    <a:gd name="connsiteX0" fmla="*/ 0 w 235267"/>
                    <a:gd name="connsiteY0" fmla="*/ 29527 h 29527"/>
                    <a:gd name="connsiteX1" fmla="*/ 40005 w 235267"/>
                    <a:gd name="connsiteY1" fmla="*/ 14288 h 29527"/>
                    <a:gd name="connsiteX2" fmla="*/ 77152 w 235267"/>
                    <a:gd name="connsiteY2" fmla="*/ 0 h 29527"/>
                    <a:gd name="connsiteX3" fmla="*/ 114300 w 235267"/>
                    <a:gd name="connsiteY3" fmla="*/ 14288 h 29527"/>
                    <a:gd name="connsiteX4" fmla="*/ 156210 w 235267"/>
                    <a:gd name="connsiteY4" fmla="*/ 29527 h 29527"/>
                    <a:gd name="connsiteX5" fmla="*/ 198120 w 235267"/>
                    <a:gd name="connsiteY5" fmla="*/ 14288 h 29527"/>
                    <a:gd name="connsiteX6" fmla="*/ 235267 w 235267"/>
                    <a:gd name="connsiteY6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267" h="29527">
                      <a:moveTo>
                        <a:pt x="0" y="29527"/>
                      </a:moveTo>
                      <a:cubicBezTo>
                        <a:pt x="15240" y="29527"/>
                        <a:pt x="27622" y="20955"/>
                        <a:pt x="40005" y="14288"/>
                      </a:cubicBezTo>
                      <a:cubicBezTo>
                        <a:pt x="51435" y="6667"/>
                        <a:pt x="62865" y="0"/>
                        <a:pt x="77152" y="0"/>
                      </a:cubicBezTo>
                      <a:cubicBezTo>
                        <a:pt x="91440" y="0"/>
                        <a:pt x="102870" y="6667"/>
                        <a:pt x="114300" y="14288"/>
                      </a:cubicBezTo>
                      <a:cubicBezTo>
                        <a:pt x="126683" y="21908"/>
                        <a:pt x="140017" y="29527"/>
                        <a:pt x="156210" y="29527"/>
                      </a:cubicBezTo>
                      <a:cubicBezTo>
                        <a:pt x="173355" y="29527"/>
                        <a:pt x="185738" y="21908"/>
                        <a:pt x="198120" y="14288"/>
                      </a:cubicBezTo>
                      <a:cubicBezTo>
                        <a:pt x="209550" y="6667"/>
                        <a:pt x="220980" y="0"/>
                        <a:pt x="235267" y="0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AFCD1543-FABF-8D8A-F60C-669E0AF6BE14}"/>
                    </a:ext>
                  </a:extLst>
                </p:cNvPr>
                <p:cNvSpPr/>
                <p:nvPr/>
              </p:nvSpPr>
              <p:spPr>
                <a:xfrm>
                  <a:off x="4287425" y="1197398"/>
                  <a:ext cx="179268" cy="18000"/>
                </a:xfrm>
                <a:custGeom>
                  <a:avLst/>
                  <a:gdLst>
                    <a:gd name="connsiteX0" fmla="*/ 0 w 233362"/>
                    <a:gd name="connsiteY0" fmla="*/ 0 h 29527"/>
                    <a:gd name="connsiteX1" fmla="*/ 37147 w 233362"/>
                    <a:gd name="connsiteY1" fmla="*/ 14288 h 29527"/>
                    <a:gd name="connsiteX2" fmla="*/ 77153 w 233362"/>
                    <a:gd name="connsiteY2" fmla="*/ 29527 h 29527"/>
                    <a:gd name="connsiteX3" fmla="*/ 117158 w 233362"/>
                    <a:gd name="connsiteY3" fmla="*/ 14288 h 29527"/>
                    <a:gd name="connsiteX4" fmla="*/ 154305 w 233362"/>
                    <a:gd name="connsiteY4" fmla="*/ 0 h 29527"/>
                    <a:gd name="connsiteX5" fmla="*/ 191453 w 233362"/>
                    <a:gd name="connsiteY5" fmla="*/ 14288 h 29527"/>
                    <a:gd name="connsiteX6" fmla="*/ 233363 w 233362"/>
                    <a:gd name="connsiteY6" fmla="*/ 29527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362" h="29527">
                      <a:moveTo>
                        <a:pt x="0" y="0"/>
                      </a:moveTo>
                      <a:cubicBezTo>
                        <a:pt x="14288" y="0"/>
                        <a:pt x="25717" y="6667"/>
                        <a:pt x="37147" y="14288"/>
                      </a:cubicBezTo>
                      <a:cubicBezTo>
                        <a:pt x="48578" y="21908"/>
                        <a:pt x="61913" y="29527"/>
                        <a:pt x="77153" y="29527"/>
                      </a:cubicBezTo>
                      <a:cubicBezTo>
                        <a:pt x="92392" y="29527"/>
                        <a:pt x="104775" y="20955"/>
                        <a:pt x="117158" y="14288"/>
                      </a:cubicBezTo>
                      <a:cubicBezTo>
                        <a:pt x="128588" y="6667"/>
                        <a:pt x="140017" y="0"/>
                        <a:pt x="154305" y="0"/>
                      </a:cubicBezTo>
                      <a:cubicBezTo>
                        <a:pt x="168592" y="0"/>
                        <a:pt x="180022" y="6667"/>
                        <a:pt x="191453" y="14288"/>
                      </a:cubicBezTo>
                      <a:cubicBezTo>
                        <a:pt x="203835" y="21908"/>
                        <a:pt x="217170" y="29527"/>
                        <a:pt x="233363" y="29527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27F66A1-1ACE-22B7-D938-F279037BB6E0}"/>
                  </a:ext>
                </a:extLst>
              </p:cNvPr>
              <p:cNvGrpSpPr/>
              <p:nvPr/>
            </p:nvGrpSpPr>
            <p:grpSpPr>
              <a:xfrm>
                <a:off x="4478107" y="1247995"/>
                <a:ext cx="356400" cy="18000"/>
                <a:chOff x="4106693" y="1197398"/>
                <a:chExt cx="360000" cy="18000"/>
              </a:xfrm>
              <a:grpFill/>
            </p:grpSpPr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B7B30DD3-7DBD-9808-B582-FFF418245A72}"/>
                    </a:ext>
                  </a:extLst>
                </p:cNvPr>
                <p:cNvSpPr/>
                <p:nvPr/>
              </p:nvSpPr>
              <p:spPr>
                <a:xfrm>
                  <a:off x="4106693" y="1197398"/>
                  <a:ext cx="180732" cy="18000"/>
                </a:xfrm>
                <a:custGeom>
                  <a:avLst/>
                  <a:gdLst>
                    <a:gd name="connsiteX0" fmla="*/ 0 w 235267"/>
                    <a:gd name="connsiteY0" fmla="*/ 29527 h 29527"/>
                    <a:gd name="connsiteX1" fmla="*/ 40005 w 235267"/>
                    <a:gd name="connsiteY1" fmla="*/ 14288 h 29527"/>
                    <a:gd name="connsiteX2" fmla="*/ 77152 w 235267"/>
                    <a:gd name="connsiteY2" fmla="*/ 0 h 29527"/>
                    <a:gd name="connsiteX3" fmla="*/ 114300 w 235267"/>
                    <a:gd name="connsiteY3" fmla="*/ 14288 h 29527"/>
                    <a:gd name="connsiteX4" fmla="*/ 156210 w 235267"/>
                    <a:gd name="connsiteY4" fmla="*/ 29527 h 29527"/>
                    <a:gd name="connsiteX5" fmla="*/ 198120 w 235267"/>
                    <a:gd name="connsiteY5" fmla="*/ 14288 h 29527"/>
                    <a:gd name="connsiteX6" fmla="*/ 235267 w 235267"/>
                    <a:gd name="connsiteY6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267" h="29527">
                      <a:moveTo>
                        <a:pt x="0" y="29527"/>
                      </a:moveTo>
                      <a:cubicBezTo>
                        <a:pt x="15240" y="29527"/>
                        <a:pt x="27622" y="20955"/>
                        <a:pt x="40005" y="14288"/>
                      </a:cubicBezTo>
                      <a:cubicBezTo>
                        <a:pt x="51435" y="6667"/>
                        <a:pt x="62865" y="0"/>
                        <a:pt x="77152" y="0"/>
                      </a:cubicBezTo>
                      <a:cubicBezTo>
                        <a:pt x="91440" y="0"/>
                        <a:pt x="102870" y="6667"/>
                        <a:pt x="114300" y="14288"/>
                      </a:cubicBezTo>
                      <a:cubicBezTo>
                        <a:pt x="126683" y="21908"/>
                        <a:pt x="140017" y="29527"/>
                        <a:pt x="156210" y="29527"/>
                      </a:cubicBezTo>
                      <a:cubicBezTo>
                        <a:pt x="173355" y="29527"/>
                        <a:pt x="185738" y="21908"/>
                        <a:pt x="198120" y="14288"/>
                      </a:cubicBezTo>
                      <a:cubicBezTo>
                        <a:pt x="209550" y="6667"/>
                        <a:pt x="220980" y="0"/>
                        <a:pt x="235267" y="0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864A4B2E-1828-FDF1-439B-5DAACC3487E2}"/>
                    </a:ext>
                  </a:extLst>
                </p:cNvPr>
                <p:cNvSpPr/>
                <p:nvPr/>
              </p:nvSpPr>
              <p:spPr>
                <a:xfrm>
                  <a:off x="4287425" y="1197398"/>
                  <a:ext cx="179268" cy="18000"/>
                </a:xfrm>
                <a:custGeom>
                  <a:avLst/>
                  <a:gdLst>
                    <a:gd name="connsiteX0" fmla="*/ 0 w 233362"/>
                    <a:gd name="connsiteY0" fmla="*/ 0 h 29527"/>
                    <a:gd name="connsiteX1" fmla="*/ 37147 w 233362"/>
                    <a:gd name="connsiteY1" fmla="*/ 14288 h 29527"/>
                    <a:gd name="connsiteX2" fmla="*/ 77153 w 233362"/>
                    <a:gd name="connsiteY2" fmla="*/ 29527 h 29527"/>
                    <a:gd name="connsiteX3" fmla="*/ 117158 w 233362"/>
                    <a:gd name="connsiteY3" fmla="*/ 14288 h 29527"/>
                    <a:gd name="connsiteX4" fmla="*/ 154305 w 233362"/>
                    <a:gd name="connsiteY4" fmla="*/ 0 h 29527"/>
                    <a:gd name="connsiteX5" fmla="*/ 191453 w 233362"/>
                    <a:gd name="connsiteY5" fmla="*/ 14288 h 29527"/>
                    <a:gd name="connsiteX6" fmla="*/ 233363 w 233362"/>
                    <a:gd name="connsiteY6" fmla="*/ 29527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362" h="29527">
                      <a:moveTo>
                        <a:pt x="0" y="0"/>
                      </a:moveTo>
                      <a:cubicBezTo>
                        <a:pt x="14288" y="0"/>
                        <a:pt x="25717" y="6667"/>
                        <a:pt x="37147" y="14288"/>
                      </a:cubicBezTo>
                      <a:cubicBezTo>
                        <a:pt x="48578" y="21908"/>
                        <a:pt x="61913" y="29527"/>
                        <a:pt x="77153" y="29527"/>
                      </a:cubicBezTo>
                      <a:cubicBezTo>
                        <a:pt x="92392" y="29527"/>
                        <a:pt x="104775" y="20955"/>
                        <a:pt x="117158" y="14288"/>
                      </a:cubicBezTo>
                      <a:cubicBezTo>
                        <a:pt x="128588" y="6667"/>
                        <a:pt x="140017" y="0"/>
                        <a:pt x="154305" y="0"/>
                      </a:cubicBezTo>
                      <a:cubicBezTo>
                        <a:pt x="168592" y="0"/>
                        <a:pt x="180022" y="6667"/>
                        <a:pt x="191453" y="14288"/>
                      </a:cubicBezTo>
                      <a:cubicBezTo>
                        <a:pt x="203835" y="21908"/>
                        <a:pt x="217170" y="29527"/>
                        <a:pt x="233363" y="29527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190" name="Group 189"/>
          <p:cNvGrpSpPr/>
          <p:nvPr/>
        </p:nvGrpSpPr>
        <p:grpSpPr>
          <a:xfrm>
            <a:off x="1032957" y="4203060"/>
            <a:ext cx="886183" cy="886183"/>
            <a:chOff x="9616453" y="4136006"/>
            <a:chExt cx="886183" cy="88618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D3F124-E8A0-E1D8-5B57-95C9F1DD01A1}"/>
                </a:ext>
              </a:extLst>
            </p:cNvPr>
            <p:cNvSpPr/>
            <p:nvPr/>
          </p:nvSpPr>
          <p:spPr>
            <a:xfrm>
              <a:off x="9616453" y="4136006"/>
              <a:ext cx="886183" cy="8861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7159410-DD86-A804-812A-4481FF260E7D}"/>
                </a:ext>
              </a:extLst>
            </p:cNvPr>
            <p:cNvGrpSpPr/>
            <p:nvPr/>
          </p:nvGrpSpPr>
          <p:grpSpPr>
            <a:xfrm>
              <a:off x="9763687" y="4680856"/>
              <a:ext cx="523790" cy="168236"/>
              <a:chOff x="10392000" y="6556275"/>
              <a:chExt cx="1800000" cy="357520"/>
            </a:xfrm>
            <a:solidFill>
              <a:schemeClr val="bg1">
                <a:lumMod val="75000"/>
              </a:schemeClr>
            </a:solidFill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4E4DA30B-042D-DEB4-E76C-09694B3EC20D}"/>
                  </a:ext>
                </a:extLst>
              </p:cNvPr>
              <p:cNvSpPr/>
              <p:nvPr/>
            </p:nvSpPr>
            <p:spPr>
              <a:xfrm>
                <a:off x="10392000" y="6556275"/>
                <a:ext cx="1800000" cy="42545"/>
              </a:xfrm>
              <a:custGeom>
                <a:avLst/>
                <a:gdLst>
                  <a:gd name="connsiteX0" fmla="*/ 187718 w 187718"/>
                  <a:gd name="connsiteY0" fmla="*/ 0 h 5521"/>
                  <a:gd name="connsiteX1" fmla="*/ 0 w 18771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718" h="5521">
                    <a:moveTo>
                      <a:pt x="18771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CDDB18D-0C58-8C2F-FAF8-E71DCC734588}"/>
                  </a:ext>
                </a:extLst>
              </p:cNvPr>
              <p:cNvSpPr/>
              <p:nvPr/>
            </p:nvSpPr>
            <p:spPr>
              <a:xfrm>
                <a:off x="10440262" y="6868076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7" y="2208"/>
                      <a:pt x="21532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1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E9B4ED02-99AD-96D7-E9AE-675385C6965B}"/>
                  </a:ext>
                </a:extLst>
              </p:cNvPr>
              <p:cNvSpPr/>
              <p:nvPr/>
            </p:nvSpPr>
            <p:spPr>
              <a:xfrm>
                <a:off x="10946899" y="682674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90913DF-CFF1-3218-5477-B6B13A04B908}"/>
                  </a:ext>
                </a:extLst>
              </p:cNvPr>
              <p:cNvSpPr/>
              <p:nvPr/>
            </p:nvSpPr>
            <p:spPr>
              <a:xfrm>
                <a:off x="11358777" y="6633395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584306A-98DD-BB16-551F-D60312A5D02C}"/>
                  </a:ext>
                </a:extLst>
              </p:cNvPr>
              <p:cNvSpPr/>
              <p:nvPr/>
            </p:nvSpPr>
            <p:spPr>
              <a:xfrm>
                <a:off x="11970635" y="6638427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8AF9FEE2-B402-CA00-F832-CEC7F49D17BD}"/>
                  </a:ext>
                </a:extLst>
              </p:cNvPr>
              <p:cNvSpPr/>
              <p:nvPr/>
            </p:nvSpPr>
            <p:spPr>
              <a:xfrm>
                <a:off x="11653411" y="6689656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E015F17-FE31-409D-8FB1-203C7810A0E9}"/>
                  </a:ext>
                </a:extLst>
              </p:cNvPr>
              <p:cNvSpPr/>
              <p:nvPr/>
            </p:nvSpPr>
            <p:spPr>
              <a:xfrm>
                <a:off x="10487402" y="6611853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1F1B17-8BB3-4183-CFBA-6172CA8D27F1}"/>
                  </a:ext>
                </a:extLst>
              </p:cNvPr>
              <p:cNvSpPr/>
              <p:nvPr/>
            </p:nvSpPr>
            <p:spPr>
              <a:xfrm>
                <a:off x="11099260" y="6616885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65D52CCA-0FAD-C351-364F-8DE25F1D99CD}"/>
                  </a:ext>
                </a:extLst>
              </p:cNvPr>
              <p:cNvSpPr/>
              <p:nvPr/>
            </p:nvSpPr>
            <p:spPr>
              <a:xfrm>
                <a:off x="10781586" y="6694131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8299A2CE-8545-9A44-34E8-E08B0508BA44}"/>
                  </a:ext>
                </a:extLst>
              </p:cNvPr>
              <p:cNvSpPr/>
              <p:nvPr/>
            </p:nvSpPr>
            <p:spPr>
              <a:xfrm>
                <a:off x="11692796" y="684576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47D5C4B-8AA5-CBFC-94EA-910466BD4A0C}"/>
                </a:ext>
              </a:extLst>
            </p:cNvPr>
            <p:cNvSpPr/>
            <p:nvPr/>
          </p:nvSpPr>
          <p:spPr>
            <a:xfrm>
              <a:off x="9762512" y="4772138"/>
              <a:ext cx="534877" cy="20831"/>
            </a:xfrm>
            <a:custGeom>
              <a:avLst/>
              <a:gdLst>
                <a:gd name="connsiteX0" fmla="*/ 293723 w 293723"/>
                <a:gd name="connsiteY0" fmla="*/ 22084 h 22084"/>
                <a:gd name="connsiteX1" fmla="*/ 263909 w 293723"/>
                <a:gd name="connsiteY1" fmla="*/ 10490 h 22084"/>
                <a:gd name="connsiteX2" fmla="*/ 236304 w 293723"/>
                <a:gd name="connsiteY2" fmla="*/ 0 h 22084"/>
                <a:gd name="connsiteX3" fmla="*/ 208698 w 293723"/>
                <a:gd name="connsiteY3" fmla="*/ 10490 h 22084"/>
                <a:gd name="connsiteX4" fmla="*/ 177228 w 293723"/>
                <a:gd name="connsiteY4" fmla="*/ 22084 h 22084"/>
                <a:gd name="connsiteX5" fmla="*/ 145758 w 293723"/>
                <a:gd name="connsiteY5" fmla="*/ 10490 h 22084"/>
                <a:gd name="connsiteX6" fmla="*/ 118152 w 293723"/>
                <a:gd name="connsiteY6" fmla="*/ 0 h 22084"/>
                <a:gd name="connsiteX7" fmla="*/ 90546 w 293723"/>
                <a:gd name="connsiteY7" fmla="*/ 10490 h 22084"/>
                <a:gd name="connsiteX8" fmla="*/ 59076 w 293723"/>
                <a:gd name="connsiteY8" fmla="*/ 22084 h 22084"/>
                <a:gd name="connsiteX9" fmla="*/ 27606 w 293723"/>
                <a:gd name="connsiteY9" fmla="*/ 10490 h 22084"/>
                <a:gd name="connsiteX10" fmla="*/ 0 w 293723"/>
                <a:gd name="connsiteY10" fmla="*/ 0 h 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723" h="22084">
                  <a:moveTo>
                    <a:pt x="293723" y="22084"/>
                  </a:moveTo>
                  <a:cubicBezTo>
                    <a:pt x="282681" y="22084"/>
                    <a:pt x="272743" y="16011"/>
                    <a:pt x="263909" y="10490"/>
                  </a:cubicBezTo>
                  <a:cubicBezTo>
                    <a:pt x="255076" y="4969"/>
                    <a:pt x="246794" y="0"/>
                    <a:pt x="236304" y="0"/>
                  </a:cubicBezTo>
                  <a:cubicBezTo>
                    <a:pt x="225814" y="0"/>
                    <a:pt x="217532" y="4969"/>
                    <a:pt x="208698" y="10490"/>
                  </a:cubicBezTo>
                  <a:cubicBezTo>
                    <a:pt x="199312" y="16011"/>
                    <a:pt x="189927" y="22084"/>
                    <a:pt x="177228" y="22084"/>
                  </a:cubicBezTo>
                  <a:cubicBezTo>
                    <a:pt x="164529" y="22084"/>
                    <a:pt x="155143" y="16011"/>
                    <a:pt x="145758" y="10490"/>
                  </a:cubicBezTo>
                  <a:cubicBezTo>
                    <a:pt x="136924" y="4969"/>
                    <a:pt x="128642" y="0"/>
                    <a:pt x="118152" y="0"/>
                  </a:cubicBezTo>
                  <a:cubicBezTo>
                    <a:pt x="107662" y="0"/>
                    <a:pt x="99380" y="4969"/>
                    <a:pt x="90546" y="10490"/>
                  </a:cubicBezTo>
                  <a:cubicBezTo>
                    <a:pt x="81160" y="16011"/>
                    <a:pt x="71775" y="22084"/>
                    <a:pt x="59076" y="22084"/>
                  </a:cubicBezTo>
                  <a:cubicBezTo>
                    <a:pt x="46377" y="22084"/>
                    <a:pt x="36991" y="16011"/>
                    <a:pt x="27606" y="10490"/>
                  </a:cubicBezTo>
                  <a:cubicBezTo>
                    <a:pt x="18772" y="4969"/>
                    <a:pt x="10490" y="0"/>
                    <a:pt x="0" y="0"/>
                  </a:cubicBezTo>
                </a:path>
              </a:pathLst>
            </a:custGeom>
            <a:noFill/>
            <a:ln w="13213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03E168A-68D3-C596-8324-FC43E42DE507}"/>
                </a:ext>
              </a:extLst>
            </p:cNvPr>
            <p:cNvSpPr/>
            <p:nvPr/>
          </p:nvSpPr>
          <p:spPr>
            <a:xfrm>
              <a:off x="10038279" y="4846851"/>
              <a:ext cx="109602" cy="21514"/>
            </a:xfrm>
            <a:custGeom>
              <a:avLst/>
              <a:gdLst>
                <a:gd name="connsiteX0" fmla="*/ 0 w 95515"/>
                <a:gd name="connsiteY0" fmla="*/ 7730 h 11594"/>
                <a:gd name="connsiteX1" fmla="*/ 12699 w 95515"/>
                <a:gd name="connsiteY1" fmla="*/ 2208 h 11594"/>
                <a:gd name="connsiteX2" fmla="*/ 25949 w 95515"/>
                <a:gd name="connsiteY2" fmla="*/ 6625 h 11594"/>
                <a:gd name="connsiteX3" fmla="*/ 40856 w 95515"/>
                <a:gd name="connsiteY3" fmla="*/ 11594 h 11594"/>
                <a:gd name="connsiteX4" fmla="*/ 54659 w 95515"/>
                <a:gd name="connsiteY4" fmla="*/ 5521 h 11594"/>
                <a:gd name="connsiteX5" fmla="*/ 67358 w 95515"/>
                <a:gd name="connsiteY5" fmla="*/ 0 h 11594"/>
                <a:gd name="connsiteX6" fmla="*/ 80608 w 95515"/>
                <a:gd name="connsiteY6" fmla="*/ 4417 h 11594"/>
                <a:gd name="connsiteX7" fmla="*/ 95515 w 95515"/>
                <a:gd name="connsiteY7" fmla="*/ 9386 h 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515" h="11594">
                  <a:moveTo>
                    <a:pt x="0" y="7730"/>
                  </a:moveTo>
                  <a:cubicBezTo>
                    <a:pt x="3865" y="4969"/>
                    <a:pt x="7730" y="2761"/>
                    <a:pt x="12699" y="2208"/>
                  </a:cubicBezTo>
                  <a:cubicBezTo>
                    <a:pt x="17668" y="2208"/>
                    <a:pt x="21533" y="4417"/>
                    <a:pt x="25949" y="6625"/>
                  </a:cubicBezTo>
                  <a:cubicBezTo>
                    <a:pt x="30366" y="9386"/>
                    <a:pt x="34783" y="11594"/>
                    <a:pt x="40856" y="11594"/>
                  </a:cubicBezTo>
                  <a:cubicBezTo>
                    <a:pt x="45825" y="11594"/>
                    <a:pt x="50242" y="8282"/>
                    <a:pt x="54659" y="5521"/>
                  </a:cubicBezTo>
                  <a:cubicBezTo>
                    <a:pt x="58524" y="2761"/>
                    <a:pt x="62389" y="552"/>
                    <a:pt x="67358" y="0"/>
                  </a:cubicBezTo>
                  <a:cubicBezTo>
                    <a:pt x="72327" y="0"/>
                    <a:pt x="76192" y="2208"/>
                    <a:pt x="80608" y="4417"/>
                  </a:cubicBezTo>
                  <a:cubicBezTo>
                    <a:pt x="85025" y="7177"/>
                    <a:pt x="89442" y="9386"/>
                    <a:pt x="95515" y="9386"/>
                  </a:cubicBezTo>
                </a:path>
              </a:pathLst>
            </a:custGeom>
            <a:noFill/>
            <a:ln w="13213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2E79864-1D1C-FC7A-1AEE-F97686775E0F}"/>
                </a:ext>
              </a:extLst>
            </p:cNvPr>
            <p:cNvSpPr/>
            <p:nvPr/>
          </p:nvSpPr>
          <p:spPr>
            <a:xfrm>
              <a:off x="10089983" y="4243575"/>
              <a:ext cx="196336" cy="344383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5DF16CF-F481-551F-0059-14412EDC98A4}"/>
                </a:ext>
              </a:extLst>
            </p:cNvPr>
            <p:cNvSpPr/>
            <p:nvPr/>
          </p:nvSpPr>
          <p:spPr>
            <a:xfrm>
              <a:off x="10179396" y="4489037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B5A8458-ABD5-82B1-16FD-87BB66A02E8E}"/>
                </a:ext>
              </a:extLst>
            </p:cNvPr>
            <p:cNvGrpSpPr/>
            <p:nvPr/>
          </p:nvGrpSpPr>
          <p:grpSpPr>
            <a:xfrm>
              <a:off x="9811085" y="4405972"/>
              <a:ext cx="248541" cy="269928"/>
              <a:chOff x="7963313" y="5432003"/>
              <a:chExt cx="248541" cy="269928"/>
            </a:xfrm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AAFCFDA-EC7B-FE4D-D144-E093DB8E0238}"/>
                  </a:ext>
                </a:extLst>
              </p:cNvPr>
              <p:cNvSpPr/>
              <p:nvPr/>
            </p:nvSpPr>
            <p:spPr>
              <a:xfrm>
                <a:off x="8067005" y="5432003"/>
                <a:ext cx="144849" cy="25059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E24CC397-1A72-4A42-AD57-21F216F9C22F}"/>
                  </a:ext>
                </a:extLst>
              </p:cNvPr>
              <p:cNvSpPr/>
              <p:nvPr/>
            </p:nvSpPr>
            <p:spPr>
              <a:xfrm>
                <a:off x="8130770" y="5609194"/>
                <a:ext cx="17625" cy="92737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05F468B-B090-694E-B5E6-96C9C89DE8D7}"/>
                  </a:ext>
                </a:extLst>
              </p:cNvPr>
              <p:cNvSpPr/>
              <p:nvPr/>
            </p:nvSpPr>
            <p:spPr>
              <a:xfrm>
                <a:off x="8030140" y="5569239"/>
                <a:ext cx="17625" cy="12996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631C888-9ABC-23B5-6C3C-F28FCF83E3AD}"/>
                  </a:ext>
                </a:extLst>
              </p:cNvPr>
              <p:cNvSpPr/>
              <p:nvPr/>
            </p:nvSpPr>
            <p:spPr>
              <a:xfrm>
                <a:off x="7963313" y="5446374"/>
                <a:ext cx="119264" cy="19600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4BC4F26-DC35-EF8B-B4D5-4950480689EF}"/>
              </a:ext>
            </a:extLst>
          </p:cNvPr>
          <p:cNvGrpSpPr>
            <a:grpSpLocks noChangeAspect="1"/>
          </p:cNvGrpSpPr>
          <p:nvPr/>
        </p:nvGrpSpPr>
        <p:grpSpPr>
          <a:xfrm>
            <a:off x="868612" y="2209963"/>
            <a:ext cx="1080000" cy="1080000"/>
            <a:chOff x="2062918" y="5260593"/>
            <a:chExt cx="1056765" cy="1056765"/>
          </a:xfrm>
          <a:effectLst/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9B9C83C-BE70-952F-6290-9880965E3190}"/>
                </a:ext>
              </a:extLst>
            </p:cNvPr>
            <p:cNvSpPr/>
            <p:nvPr/>
          </p:nvSpPr>
          <p:spPr>
            <a:xfrm>
              <a:off x="2062918" y="5260593"/>
              <a:ext cx="1056765" cy="105676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24000" rtlCol="0" anchor="t"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endParaRPr>
            </a:p>
          </p:txBody>
        </p:sp>
        <p:grpSp>
          <p:nvGrpSpPr>
            <p:cNvPr id="55" name="Graphic 4">
              <a:extLst>
                <a:ext uri="{FF2B5EF4-FFF2-40B4-BE49-F238E27FC236}">
                  <a16:creationId xmlns:a16="http://schemas.microsoft.com/office/drawing/2014/main" id="{E48FF049-00F5-5C2E-03EC-A260A4EA5EBC}"/>
                </a:ext>
              </a:extLst>
            </p:cNvPr>
            <p:cNvGrpSpPr/>
            <p:nvPr/>
          </p:nvGrpSpPr>
          <p:grpSpPr>
            <a:xfrm>
              <a:off x="2199521" y="5467810"/>
              <a:ext cx="766371" cy="624045"/>
              <a:chOff x="2708898" y="3912190"/>
              <a:chExt cx="402071" cy="327401"/>
            </a:xfrm>
            <a:solidFill>
              <a:schemeClr val="bg1">
                <a:lumMod val="75000"/>
              </a:schemeClr>
            </a:solidFill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B2D3FCE0-0E5F-CFAB-B4D4-E062E826D7B4}"/>
                  </a:ext>
                </a:extLst>
              </p:cNvPr>
              <p:cNvSpPr/>
              <p:nvPr/>
            </p:nvSpPr>
            <p:spPr>
              <a:xfrm>
                <a:off x="2982388" y="4169380"/>
                <a:ext cx="35298" cy="70211"/>
              </a:xfrm>
              <a:custGeom>
                <a:avLst/>
                <a:gdLst>
                  <a:gd name="connsiteX0" fmla="*/ 18972 w 35298"/>
                  <a:gd name="connsiteY0" fmla="*/ 8168 h 70211"/>
                  <a:gd name="connsiteX1" fmla="*/ 19593 w 35298"/>
                  <a:gd name="connsiteY1" fmla="*/ 1681 h 70211"/>
                  <a:gd name="connsiteX2" fmla="*/ 13106 w 35298"/>
                  <a:gd name="connsiteY2" fmla="*/ 1059 h 70211"/>
                  <a:gd name="connsiteX3" fmla="*/ 62 w 35298"/>
                  <a:gd name="connsiteY3" fmla="*/ 21902 h 70211"/>
                  <a:gd name="connsiteX4" fmla="*/ 27323 w 35298"/>
                  <a:gd name="connsiteY4" fmla="*/ 68693 h 70211"/>
                  <a:gd name="connsiteX5" fmla="*/ 30704 w 35298"/>
                  <a:gd name="connsiteY5" fmla="*/ 70212 h 70211"/>
                  <a:gd name="connsiteX6" fmla="*/ 33810 w 35298"/>
                  <a:gd name="connsiteY6" fmla="*/ 69038 h 70211"/>
                  <a:gd name="connsiteX7" fmla="*/ 34086 w 35298"/>
                  <a:gd name="connsiteY7" fmla="*/ 62551 h 70211"/>
                  <a:gd name="connsiteX8" fmla="*/ 9172 w 35298"/>
                  <a:gd name="connsiteY8" fmla="*/ 22661 h 70211"/>
                  <a:gd name="connsiteX9" fmla="*/ 18972 w 35298"/>
                  <a:gd name="connsiteY9" fmla="*/ 8168 h 7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98" h="70211">
                    <a:moveTo>
                      <a:pt x="18972" y="8168"/>
                    </a:moveTo>
                    <a:cubicBezTo>
                      <a:pt x="20904" y="6581"/>
                      <a:pt x="21249" y="3682"/>
                      <a:pt x="19593" y="1681"/>
                    </a:cubicBezTo>
                    <a:cubicBezTo>
                      <a:pt x="18006" y="-252"/>
                      <a:pt x="15107" y="-597"/>
                      <a:pt x="13106" y="1059"/>
                    </a:cubicBezTo>
                    <a:cubicBezTo>
                      <a:pt x="4617" y="8030"/>
                      <a:pt x="545" y="14448"/>
                      <a:pt x="62" y="21902"/>
                    </a:cubicBezTo>
                    <a:cubicBezTo>
                      <a:pt x="-766" y="33289"/>
                      <a:pt x="6618" y="45988"/>
                      <a:pt x="27323" y="68693"/>
                    </a:cubicBezTo>
                    <a:cubicBezTo>
                      <a:pt x="28220" y="69659"/>
                      <a:pt x="29462" y="70212"/>
                      <a:pt x="30704" y="70212"/>
                    </a:cubicBezTo>
                    <a:cubicBezTo>
                      <a:pt x="31808" y="70212"/>
                      <a:pt x="32913" y="69797"/>
                      <a:pt x="33810" y="69038"/>
                    </a:cubicBezTo>
                    <a:cubicBezTo>
                      <a:pt x="35673" y="67313"/>
                      <a:pt x="35811" y="64414"/>
                      <a:pt x="34086" y="62551"/>
                    </a:cubicBezTo>
                    <a:cubicBezTo>
                      <a:pt x="15797" y="42537"/>
                      <a:pt x="8620" y="30943"/>
                      <a:pt x="9172" y="22661"/>
                    </a:cubicBezTo>
                    <a:cubicBezTo>
                      <a:pt x="9517" y="17830"/>
                      <a:pt x="12554" y="13413"/>
                      <a:pt x="18972" y="8168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558605E8-1505-6882-5E7A-72A26739A26A}"/>
                  </a:ext>
                </a:extLst>
              </p:cNvPr>
              <p:cNvSpPr/>
              <p:nvPr/>
            </p:nvSpPr>
            <p:spPr>
              <a:xfrm>
                <a:off x="2924951" y="4047758"/>
                <a:ext cx="144107" cy="68091"/>
              </a:xfrm>
              <a:custGeom>
                <a:avLst/>
                <a:gdLst>
                  <a:gd name="connsiteX0" fmla="*/ 11 w 144107"/>
                  <a:gd name="connsiteY0" fmla="*/ 22405 h 68091"/>
                  <a:gd name="connsiteX1" fmla="*/ 33344 w 144107"/>
                  <a:gd name="connsiteY1" fmla="*/ 37795 h 68091"/>
                  <a:gd name="connsiteX2" fmla="*/ 135968 w 144107"/>
                  <a:gd name="connsiteY2" fmla="*/ 66436 h 68091"/>
                  <a:gd name="connsiteX3" fmla="*/ 139488 w 144107"/>
                  <a:gd name="connsiteY3" fmla="*/ 68092 h 68091"/>
                  <a:gd name="connsiteX4" fmla="*/ 142455 w 144107"/>
                  <a:gd name="connsiteY4" fmla="*/ 67057 h 68091"/>
                  <a:gd name="connsiteX5" fmla="*/ 143077 w 144107"/>
                  <a:gd name="connsiteY5" fmla="*/ 60569 h 68091"/>
                  <a:gd name="connsiteX6" fmla="*/ 34518 w 144107"/>
                  <a:gd name="connsiteY6" fmla="*/ 28754 h 68091"/>
                  <a:gd name="connsiteX7" fmla="*/ 9327 w 144107"/>
                  <a:gd name="connsiteY7" fmla="*/ 21991 h 68091"/>
                  <a:gd name="connsiteX8" fmla="*/ 38727 w 144107"/>
                  <a:gd name="connsiteY8" fmla="*/ 9085 h 68091"/>
                  <a:gd name="connsiteX9" fmla="*/ 42178 w 144107"/>
                  <a:gd name="connsiteY9" fmla="*/ 3564 h 68091"/>
                  <a:gd name="connsiteX10" fmla="*/ 36657 w 144107"/>
                  <a:gd name="connsiteY10" fmla="*/ 113 h 68091"/>
                  <a:gd name="connsiteX11" fmla="*/ 11 w 144107"/>
                  <a:gd name="connsiteY11" fmla="*/ 22405 h 6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107" h="68091">
                    <a:moveTo>
                      <a:pt x="11" y="22405"/>
                    </a:moveTo>
                    <a:cubicBezTo>
                      <a:pt x="425" y="30341"/>
                      <a:pt x="10363" y="34896"/>
                      <a:pt x="33344" y="37795"/>
                    </a:cubicBezTo>
                    <a:cubicBezTo>
                      <a:pt x="91730" y="45110"/>
                      <a:pt x="126237" y="54703"/>
                      <a:pt x="135968" y="66436"/>
                    </a:cubicBezTo>
                    <a:cubicBezTo>
                      <a:pt x="136865" y="67540"/>
                      <a:pt x="138177" y="68092"/>
                      <a:pt x="139488" y="68092"/>
                    </a:cubicBezTo>
                    <a:cubicBezTo>
                      <a:pt x="140523" y="68092"/>
                      <a:pt x="141558" y="67747"/>
                      <a:pt x="142455" y="67057"/>
                    </a:cubicBezTo>
                    <a:cubicBezTo>
                      <a:pt x="144388" y="65400"/>
                      <a:pt x="144664" y="62502"/>
                      <a:pt x="143077" y="60569"/>
                    </a:cubicBezTo>
                    <a:cubicBezTo>
                      <a:pt x="131482" y="46629"/>
                      <a:pt x="96975" y="36553"/>
                      <a:pt x="34518" y="28754"/>
                    </a:cubicBezTo>
                    <a:cubicBezTo>
                      <a:pt x="14434" y="26269"/>
                      <a:pt x="10156" y="22888"/>
                      <a:pt x="9327" y="21991"/>
                    </a:cubicBezTo>
                    <a:cubicBezTo>
                      <a:pt x="10846" y="19023"/>
                      <a:pt x="23337" y="12536"/>
                      <a:pt x="38727" y="9085"/>
                    </a:cubicBezTo>
                    <a:cubicBezTo>
                      <a:pt x="41212" y="8533"/>
                      <a:pt x="42730" y="6048"/>
                      <a:pt x="42178" y="3564"/>
                    </a:cubicBezTo>
                    <a:cubicBezTo>
                      <a:pt x="41626" y="1079"/>
                      <a:pt x="39141" y="-439"/>
                      <a:pt x="36657" y="113"/>
                    </a:cubicBezTo>
                    <a:cubicBezTo>
                      <a:pt x="32861" y="872"/>
                      <a:pt x="-680" y="8809"/>
                      <a:pt x="11" y="22405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E7A7CDF0-CFB2-1BD0-6E9E-51ABC2DBA7C5}"/>
                  </a:ext>
                </a:extLst>
              </p:cNvPr>
              <p:cNvSpPr/>
              <p:nvPr/>
            </p:nvSpPr>
            <p:spPr>
              <a:xfrm>
                <a:off x="2773045" y="4035566"/>
                <a:ext cx="165262" cy="193669"/>
              </a:xfrm>
              <a:custGeom>
                <a:avLst/>
                <a:gdLst>
                  <a:gd name="connsiteX0" fmla="*/ 116580 w 165262"/>
                  <a:gd name="connsiteY0" fmla="*/ 94703 h 193669"/>
                  <a:gd name="connsiteX1" fmla="*/ 16 w 165262"/>
                  <a:gd name="connsiteY1" fmla="*/ 188701 h 193669"/>
                  <a:gd name="connsiteX2" fmla="*/ 4226 w 165262"/>
                  <a:gd name="connsiteY2" fmla="*/ 193670 h 193669"/>
                  <a:gd name="connsiteX3" fmla="*/ 4640 w 165262"/>
                  <a:gd name="connsiteY3" fmla="*/ 193670 h 193669"/>
                  <a:gd name="connsiteX4" fmla="*/ 9195 w 165262"/>
                  <a:gd name="connsiteY4" fmla="*/ 189460 h 193669"/>
                  <a:gd name="connsiteX5" fmla="*/ 119341 w 165262"/>
                  <a:gd name="connsiteY5" fmla="*/ 103399 h 193669"/>
                  <a:gd name="connsiteX6" fmla="*/ 155642 w 165262"/>
                  <a:gd name="connsiteY6" fmla="*/ 79451 h 193669"/>
                  <a:gd name="connsiteX7" fmla="*/ 86214 w 165262"/>
                  <a:gd name="connsiteY7" fmla="*/ 52743 h 193669"/>
                  <a:gd name="connsiteX8" fmla="*/ 61162 w 165262"/>
                  <a:gd name="connsiteY8" fmla="*/ 43288 h 193669"/>
                  <a:gd name="connsiteX9" fmla="*/ 97394 w 165262"/>
                  <a:gd name="connsiteY9" fmla="*/ 23550 h 193669"/>
                  <a:gd name="connsiteX10" fmla="*/ 161094 w 165262"/>
                  <a:gd name="connsiteY10" fmla="*/ 9195 h 193669"/>
                  <a:gd name="connsiteX11" fmla="*/ 165235 w 165262"/>
                  <a:gd name="connsiteY11" fmla="*/ 4157 h 193669"/>
                  <a:gd name="connsiteX12" fmla="*/ 160197 w 165262"/>
                  <a:gd name="connsiteY12" fmla="*/ 16 h 193669"/>
                  <a:gd name="connsiteX13" fmla="*/ 51914 w 165262"/>
                  <a:gd name="connsiteY13" fmla="*/ 42874 h 193669"/>
                  <a:gd name="connsiteX14" fmla="*/ 84627 w 165262"/>
                  <a:gd name="connsiteY14" fmla="*/ 61715 h 193669"/>
                  <a:gd name="connsiteX15" fmla="*/ 146463 w 165262"/>
                  <a:gd name="connsiteY15" fmla="*/ 80003 h 193669"/>
                  <a:gd name="connsiteX16" fmla="*/ 116580 w 165262"/>
                  <a:gd name="connsiteY16" fmla="*/ 94703 h 193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5262" h="193669">
                    <a:moveTo>
                      <a:pt x="116580" y="94703"/>
                    </a:moveTo>
                    <a:cubicBezTo>
                      <a:pt x="62680" y="111819"/>
                      <a:pt x="4778" y="134663"/>
                      <a:pt x="16" y="188701"/>
                    </a:cubicBezTo>
                    <a:cubicBezTo>
                      <a:pt x="-191" y="191254"/>
                      <a:pt x="1672" y="193463"/>
                      <a:pt x="4226" y="193670"/>
                    </a:cubicBezTo>
                    <a:cubicBezTo>
                      <a:pt x="4364" y="193670"/>
                      <a:pt x="4502" y="193670"/>
                      <a:pt x="4640" y="193670"/>
                    </a:cubicBezTo>
                    <a:cubicBezTo>
                      <a:pt x="6986" y="193670"/>
                      <a:pt x="8988" y="191875"/>
                      <a:pt x="9195" y="189460"/>
                    </a:cubicBezTo>
                    <a:cubicBezTo>
                      <a:pt x="13059" y="145843"/>
                      <a:pt x="55986" y="123551"/>
                      <a:pt x="119341" y="103399"/>
                    </a:cubicBezTo>
                    <a:cubicBezTo>
                      <a:pt x="145704" y="95049"/>
                      <a:pt x="156194" y="88078"/>
                      <a:pt x="155642" y="79451"/>
                    </a:cubicBezTo>
                    <a:cubicBezTo>
                      <a:pt x="155021" y="70342"/>
                      <a:pt x="143220" y="62681"/>
                      <a:pt x="86214" y="52743"/>
                    </a:cubicBezTo>
                    <a:cubicBezTo>
                      <a:pt x="61645" y="48464"/>
                      <a:pt x="61162" y="43357"/>
                      <a:pt x="61162" y="43288"/>
                    </a:cubicBezTo>
                    <a:cubicBezTo>
                      <a:pt x="61231" y="41149"/>
                      <a:pt x="67926" y="33419"/>
                      <a:pt x="97394" y="23550"/>
                    </a:cubicBezTo>
                    <a:cubicBezTo>
                      <a:pt x="118168" y="16580"/>
                      <a:pt x="143772" y="10851"/>
                      <a:pt x="161094" y="9195"/>
                    </a:cubicBezTo>
                    <a:cubicBezTo>
                      <a:pt x="163648" y="8988"/>
                      <a:pt x="165511" y="6711"/>
                      <a:pt x="165235" y="4157"/>
                    </a:cubicBezTo>
                    <a:cubicBezTo>
                      <a:pt x="165028" y="1604"/>
                      <a:pt x="162751" y="-191"/>
                      <a:pt x="160197" y="16"/>
                    </a:cubicBezTo>
                    <a:cubicBezTo>
                      <a:pt x="132730" y="2570"/>
                      <a:pt x="52742" y="21273"/>
                      <a:pt x="51914" y="42874"/>
                    </a:cubicBezTo>
                    <a:cubicBezTo>
                      <a:pt x="51431" y="54606"/>
                      <a:pt x="70341" y="59230"/>
                      <a:pt x="84627" y="61715"/>
                    </a:cubicBezTo>
                    <a:cubicBezTo>
                      <a:pt x="140666" y="71515"/>
                      <a:pt x="146118" y="78209"/>
                      <a:pt x="146463" y="80003"/>
                    </a:cubicBezTo>
                    <a:cubicBezTo>
                      <a:pt x="146463" y="80349"/>
                      <a:pt x="145635" y="85525"/>
                      <a:pt x="116580" y="94703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9CDDD598-1052-0128-A8D0-627DE46B29EA}"/>
                  </a:ext>
                </a:extLst>
              </p:cNvPr>
              <p:cNvSpPr/>
              <p:nvPr/>
            </p:nvSpPr>
            <p:spPr>
              <a:xfrm>
                <a:off x="2708898" y="3941659"/>
                <a:ext cx="103006" cy="180678"/>
              </a:xfrm>
              <a:custGeom>
                <a:avLst/>
                <a:gdLst>
                  <a:gd name="connsiteX0" fmla="*/ 28898 w 103006"/>
                  <a:gd name="connsiteY0" fmla="*/ 180265 h 180678"/>
                  <a:gd name="connsiteX1" fmla="*/ 30761 w 103006"/>
                  <a:gd name="connsiteY1" fmla="*/ 180679 h 180678"/>
                  <a:gd name="connsiteX2" fmla="*/ 34971 w 103006"/>
                  <a:gd name="connsiteY2" fmla="*/ 177918 h 180678"/>
                  <a:gd name="connsiteX3" fmla="*/ 32625 w 103006"/>
                  <a:gd name="connsiteY3" fmla="*/ 171845 h 180678"/>
                  <a:gd name="connsiteX4" fmla="*/ 13025 w 103006"/>
                  <a:gd name="connsiteY4" fmla="*/ 88890 h 180678"/>
                  <a:gd name="connsiteX5" fmla="*/ 51535 w 103006"/>
                  <a:gd name="connsiteY5" fmla="*/ 9179 h 180678"/>
                  <a:gd name="connsiteX6" fmla="*/ 89630 w 103006"/>
                  <a:gd name="connsiteY6" fmla="*/ 86958 h 180678"/>
                  <a:gd name="connsiteX7" fmla="*/ 71066 w 103006"/>
                  <a:gd name="connsiteY7" fmla="*/ 171638 h 180678"/>
                  <a:gd name="connsiteX8" fmla="*/ 68788 w 103006"/>
                  <a:gd name="connsiteY8" fmla="*/ 177711 h 180678"/>
                  <a:gd name="connsiteX9" fmla="*/ 74861 w 103006"/>
                  <a:gd name="connsiteY9" fmla="*/ 179989 h 180678"/>
                  <a:gd name="connsiteX10" fmla="*/ 98602 w 103006"/>
                  <a:gd name="connsiteY10" fmla="*/ 85025 h 180678"/>
                  <a:gd name="connsiteX11" fmla="*/ 51535 w 103006"/>
                  <a:gd name="connsiteY11" fmla="*/ 0 h 180678"/>
                  <a:gd name="connsiteX12" fmla="*/ 3984 w 103006"/>
                  <a:gd name="connsiteY12" fmla="*/ 87027 h 180678"/>
                  <a:gd name="connsiteX13" fmla="*/ 28898 w 103006"/>
                  <a:gd name="connsiteY13" fmla="*/ 180265 h 18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006" h="180678">
                    <a:moveTo>
                      <a:pt x="28898" y="180265"/>
                    </a:moveTo>
                    <a:cubicBezTo>
                      <a:pt x="29519" y="180541"/>
                      <a:pt x="30140" y="180679"/>
                      <a:pt x="30761" y="180679"/>
                    </a:cubicBezTo>
                    <a:cubicBezTo>
                      <a:pt x="32556" y="180679"/>
                      <a:pt x="34212" y="179643"/>
                      <a:pt x="34971" y="177918"/>
                    </a:cubicBezTo>
                    <a:cubicBezTo>
                      <a:pt x="36006" y="175572"/>
                      <a:pt x="34902" y="172880"/>
                      <a:pt x="32625" y="171845"/>
                    </a:cubicBezTo>
                    <a:cubicBezTo>
                      <a:pt x="2121" y="158525"/>
                      <a:pt x="8746" y="109387"/>
                      <a:pt x="13025" y="88890"/>
                    </a:cubicBezTo>
                    <a:cubicBezTo>
                      <a:pt x="22480" y="43617"/>
                      <a:pt x="44219" y="9179"/>
                      <a:pt x="51535" y="9179"/>
                    </a:cubicBezTo>
                    <a:cubicBezTo>
                      <a:pt x="58781" y="9179"/>
                      <a:pt x="79830" y="42030"/>
                      <a:pt x="89630" y="86958"/>
                    </a:cubicBezTo>
                    <a:cubicBezTo>
                      <a:pt x="94185" y="107731"/>
                      <a:pt x="101501" y="157628"/>
                      <a:pt x="71066" y="171638"/>
                    </a:cubicBezTo>
                    <a:cubicBezTo>
                      <a:pt x="68788" y="172673"/>
                      <a:pt x="67753" y="175434"/>
                      <a:pt x="68788" y="177711"/>
                    </a:cubicBezTo>
                    <a:cubicBezTo>
                      <a:pt x="69823" y="179989"/>
                      <a:pt x="72584" y="181024"/>
                      <a:pt x="74861" y="179989"/>
                    </a:cubicBezTo>
                    <a:cubicBezTo>
                      <a:pt x="100534" y="168187"/>
                      <a:pt x="109161" y="133542"/>
                      <a:pt x="98602" y="85025"/>
                    </a:cubicBezTo>
                    <a:cubicBezTo>
                      <a:pt x="89837" y="44790"/>
                      <a:pt x="68305" y="0"/>
                      <a:pt x="51535" y="0"/>
                    </a:cubicBezTo>
                    <a:cubicBezTo>
                      <a:pt x="34764" y="0"/>
                      <a:pt x="12611" y="45963"/>
                      <a:pt x="3984" y="87027"/>
                    </a:cubicBezTo>
                    <a:cubicBezTo>
                      <a:pt x="-6023" y="134922"/>
                      <a:pt x="3018" y="168946"/>
                      <a:pt x="28898" y="18026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9BE0CD56-1B8E-D600-2971-870CE7F0A7A3}"/>
                  </a:ext>
                </a:extLst>
              </p:cNvPr>
              <p:cNvSpPr/>
              <p:nvPr/>
            </p:nvSpPr>
            <p:spPr>
              <a:xfrm>
                <a:off x="2755808" y="4070439"/>
                <a:ext cx="9247" cy="101450"/>
              </a:xfrm>
              <a:custGeom>
                <a:avLst/>
                <a:gdLst>
                  <a:gd name="connsiteX0" fmla="*/ 4624 w 9247"/>
                  <a:gd name="connsiteY0" fmla="*/ 0 h 101450"/>
                  <a:gd name="connsiteX1" fmla="*/ 0 w 9247"/>
                  <a:gd name="connsiteY1" fmla="*/ 4624 h 101450"/>
                  <a:gd name="connsiteX2" fmla="*/ 0 w 9247"/>
                  <a:gd name="connsiteY2" fmla="*/ 96827 h 101450"/>
                  <a:gd name="connsiteX3" fmla="*/ 4624 w 9247"/>
                  <a:gd name="connsiteY3" fmla="*/ 101451 h 101450"/>
                  <a:gd name="connsiteX4" fmla="*/ 9248 w 9247"/>
                  <a:gd name="connsiteY4" fmla="*/ 96827 h 101450"/>
                  <a:gd name="connsiteX5" fmla="*/ 9248 w 9247"/>
                  <a:gd name="connsiteY5" fmla="*/ 4624 h 101450"/>
                  <a:gd name="connsiteX6" fmla="*/ 4624 w 9247"/>
                  <a:gd name="connsiteY6" fmla="*/ 0 h 1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101450">
                    <a:moveTo>
                      <a:pt x="4624" y="0"/>
                    </a:moveTo>
                    <a:cubicBezTo>
                      <a:pt x="2070" y="0"/>
                      <a:pt x="0" y="2070"/>
                      <a:pt x="0" y="4624"/>
                    </a:cubicBezTo>
                    <a:lnTo>
                      <a:pt x="0" y="96827"/>
                    </a:lnTo>
                    <a:cubicBezTo>
                      <a:pt x="0" y="99380"/>
                      <a:pt x="2070" y="101451"/>
                      <a:pt x="4624" y="101451"/>
                    </a:cubicBezTo>
                    <a:cubicBezTo>
                      <a:pt x="7177" y="101451"/>
                      <a:pt x="9248" y="99380"/>
                      <a:pt x="9248" y="96827"/>
                    </a:cubicBezTo>
                    <a:lnTo>
                      <a:pt x="9248" y="4624"/>
                    </a:lnTo>
                    <a:cubicBezTo>
                      <a:pt x="9179" y="2070"/>
                      <a:pt x="7177" y="0"/>
                      <a:pt x="4624" y="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2C822A2C-BECF-2269-FF64-DE61863C98E8}"/>
                  </a:ext>
                </a:extLst>
              </p:cNvPr>
              <p:cNvSpPr/>
              <p:nvPr/>
            </p:nvSpPr>
            <p:spPr>
              <a:xfrm>
                <a:off x="3022427" y="3949871"/>
                <a:ext cx="75994" cy="13147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F0CB0371-9859-CDC3-514F-99E31F0BD179}"/>
                  </a:ext>
                </a:extLst>
              </p:cNvPr>
              <p:cNvSpPr/>
              <p:nvPr/>
            </p:nvSpPr>
            <p:spPr>
              <a:xfrm>
                <a:off x="3055881" y="4042833"/>
                <a:ext cx="9247" cy="48654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CEC1195-B049-72F9-57FA-A49FF22DEDB4}"/>
                  </a:ext>
                </a:extLst>
              </p:cNvPr>
              <p:cNvSpPr/>
              <p:nvPr/>
            </p:nvSpPr>
            <p:spPr>
              <a:xfrm>
                <a:off x="3003086" y="4006049"/>
                <a:ext cx="9247" cy="6818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A0BC8BB1-9FBB-7154-B40B-A1AEB2B4DE7C}"/>
                  </a:ext>
                </a:extLst>
              </p:cNvPr>
              <p:cNvSpPr/>
              <p:nvPr/>
            </p:nvSpPr>
            <p:spPr>
              <a:xfrm>
                <a:off x="2822172" y="3912190"/>
                <a:ext cx="81768" cy="117599"/>
              </a:xfrm>
              <a:custGeom>
                <a:avLst/>
                <a:gdLst>
                  <a:gd name="connsiteX0" fmla="*/ 4445 w 81768"/>
                  <a:gd name="connsiteY0" fmla="*/ 117600 h 117599"/>
                  <a:gd name="connsiteX1" fmla="*/ 22733 w 81768"/>
                  <a:gd name="connsiteY1" fmla="*/ 117600 h 117599"/>
                  <a:gd name="connsiteX2" fmla="*/ 27357 w 81768"/>
                  <a:gd name="connsiteY2" fmla="*/ 112976 h 117599"/>
                  <a:gd name="connsiteX3" fmla="*/ 22733 w 81768"/>
                  <a:gd name="connsiteY3" fmla="*/ 108352 h 117599"/>
                  <a:gd name="connsiteX4" fmla="*/ 11691 w 81768"/>
                  <a:gd name="connsiteY4" fmla="*/ 108352 h 117599"/>
                  <a:gd name="connsiteX5" fmla="*/ 28462 w 81768"/>
                  <a:gd name="connsiteY5" fmla="*/ 72603 h 117599"/>
                  <a:gd name="connsiteX6" fmla="*/ 28185 w 81768"/>
                  <a:gd name="connsiteY6" fmla="*/ 68186 h 117599"/>
                  <a:gd name="connsiteX7" fmla="*/ 24321 w 81768"/>
                  <a:gd name="connsiteY7" fmla="*/ 66046 h 117599"/>
                  <a:gd name="connsiteX8" fmla="*/ 18524 w 81768"/>
                  <a:gd name="connsiteY8" fmla="*/ 66046 h 117599"/>
                  <a:gd name="connsiteX9" fmla="*/ 40815 w 81768"/>
                  <a:gd name="connsiteY9" fmla="*/ 15873 h 117599"/>
                  <a:gd name="connsiteX10" fmla="*/ 63107 w 81768"/>
                  <a:gd name="connsiteY10" fmla="*/ 66046 h 117599"/>
                  <a:gd name="connsiteX11" fmla="*/ 57309 w 81768"/>
                  <a:gd name="connsiteY11" fmla="*/ 66046 h 117599"/>
                  <a:gd name="connsiteX12" fmla="*/ 53445 w 81768"/>
                  <a:gd name="connsiteY12" fmla="*/ 68186 h 117599"/>
                  <a:gd name="connsiteX13" fmla="*/ 53169 w 81768"/>
                  <a:gd name="connsiteY13" fmla="*/ 72603 h 117599"/>
                  <a:gd name="connsiteX14" fmla="*/ 69939 w 81768"/>
                  <a:gd name="connsiteY14" fmla="*/ 108352 h 117599"/>
                  <a:gd name="connsiteX15" fmla="*/ 60208 w 81768"/>
                  <a:gd name="connsiteY15" fmla="*/ 108352 h 117599"/>
                  <a:gd name="connsiteX16" fmla="*/ 55584 w 81768"/>
                  <a:gd name="connsiteY16" fmla="*/ 112976 h 117599"/>
                  <a:gd name="connsiteX17" fmla="*/ 60208 w 81768"/>
                  <a:gd name="connsiteY17" fmla="*/ 117600 h 117599"/>
                  <a:gd name="connsiteX18" fmla="*/ 77185 w 81768"/>
                  <a:gd name="connsiteY18" fmla="*/ 117600 h 117599"/>
                  <a:gd name="connsiteX19" fmla="*/ 81050 w 81768"/>
                  <a:gd name="connsiteY19" fmla="*/ 115460 h 117599"/>
                  <a:gd name="connsiteX20" fmla="*/ 81326 w 81768"/>
                  <a:gd name="connsiteY20" fmla="*/ 111044 h 117599"/>
                  <a:gd name="connsiteX21" fmla="*/ 64556 w 81768"/>
                  <a:gd name="connsiteY21" fmla="*/ 75294 h 117599"/>
                  <a:gd name="connsiteX22" fmla="*/ 70215 w 81768"/>
                  <a:gd name="connsiteY22" fmla="*/ 75294 h 117599"/>
                  <a:gd name="connsiteX23" fmla="*/ 74080 w 81768"/>
                  <a:gd name="connsiteY23" fmla="*/ 73224 h 117599"/>
                  <a:gd name="connsiteX24" fmla="*/ 74425 w 81768"/>
                  <a:gd name="connsiteY24" fmla="*/ 68876 h 117599"/>
                  <a:gd name="connsiteX25" fmla="*/ 45094 w 81768"/>
                  <a:gd name="connsiteY25" fmla="*/ 2761 h 117599"/>
                  <a:gd name="connsiteX26" fmla="*/ 40884 w 81768"/>
                  <a:gd name="connsiteY26" fmla="*/ 0 h 117599"/>
                  <a:gd name="connsiteX27" fmla="*/ 36674 w 81768"/>
                  <a:gd name="connsiteY27" fmla="*/ 2761 h 117599"/>
                  <a:gd name="connsiteX28" fmla="*/ 7343 w 81768"/>
                  <a:gd name="connsiteY28" fmla="*/ 68876 h 117599"/>
                  <a:gd name="connsiteX29" fmla="*/ 7688 w 81768"/>
                  <a:gd name="connsiteY29" fmla="*/ 73224 h 117599"/>
                  <a:gd name="connsiteX30" fmla="*/ 11553 w 81768"/>
                  <a:gd name="connsiteY30" fmla="*/ 75294 h 117599"/>
                  <a:gd name="connsiteX31" fmla="*/ 17212 w 81768"/>
                  <a:gd name="connsiteY31" fmla="*/ 75294 h 117599"/>
                  <a:gd name="connsiteX32" fmla="*/ 442 w 81768"/>
                  <a:gd name="connsiteY32" fmla="*/ 111044 h 117599"/>
                  <a:gd name="connsiteX33" fmla="*/ 718 w 81768"/>
                  <a:gd name="connsiteY33" fmla="*/ 115460 h 117599"/>
                  <a:gd name="connsiteX34" fmla="*/ 4445 w 81768"/>
                  <a:gd name="connsiteY34" fmla="*/ 117600 h 11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1768" h="117599">
                    <a:moveTo>
                      <a:pt x="4445" y="117600"/>
                    </a:moveTo>
                    <a:lnTo>
                      <a:pt x="22733" y="117600"/>
                    </a:lnTo>
                    <a:cubicBezTo>
                      <a:pt x="25287" y="117600"/>
                      <a:pt x="27357" y="115529"/>
                      <a:pt x="27357" y="112976"/>
                    </a:cubicBezTo>
                    <a:cubicBezTo>
                      <a:pt x="27357" y="110422"/>
                      <a:pt x="25287" y="108352"/>
                      <a:pt x="22733" y="108352"/>
                    </a:cubicBezTo>
                    <a:lnTo>
                      <a:pt x="11691" y="108352"/>
                    </a:lnTo>
                    <a:lnTo>
                      <a:pt x="28462" y="72603"/>
                    </a:lnTo>
                    <a:cubicBezTo>
                      <a:pt x="29152" y="71153"/>
                      <a:pt x="29014" y="69497"/>
                      <a:pt x="28185" y="68186"/>
                    </a:cubicBezTo>
                    <a:cubicBezTo>
                      <a:pt x="27357" y="66875"/>
                      <a:pt x="25908" y="66046"/>
                      <a:pt x="24321" y="66046"/>
                    </a:cubicBezTo>
                    <a:lnTo>
                      <a:pt x="18524" y="66046"/>
                    </a:lnTo>
                    <a:lnTo>
                      <a:pt x="40815" y="15873"/>
                    </a:lnTo>
                    <a:lnTo>
                      <a:pt x="63107" y="66046"/>
                    </a:lnTo>
                    <a:lnTo>
                      <a:pt x="57309" y="66046"/>
                    </a:lnTo>
                    <a:cubicBezTo>
                      <a:pt x="55722" y="66046"/>
                      <a:pt x="54273" y="66875"/>
                      <a:pt x="53445" y="68186"/>
                    </a:cubicBezTo>
                    <a:cubicBezTo>
                      <a:pt x="52616" y="69497"/>
                      <a:pt x="52478" y="71153"/>
                      <a:pt x="53169" y="72603"/>
                    </a:cubicBezTo>
                    <a:lnTo>
                      <a:pt x="69939" y="108352"/>
                    </a:lnTo>
                    <a:lnTo>
                      <a:pt x="60208" y="108352"/>
                    </a:lnTo>
                    <a:cubicBezTo>
                      <a:pt x="57654" y="108352"/>
                      <a:pt x="55584" y="110422"/>
                      <a:pt x="55584" y="112976"/>
                    </a:cubicBezTo>
                    <a:cubicBezTo>
                      <a:pt x="55584" y="115529"/>
                      <a:pt x="57654" y="117600"/>
                      <a:pt x="60208" y="117600"/>
                    </a:cubicBezTo>
                    <a:lnTo>
                      <a:pt x="77185" y="117600"/>
                    </a:lnTo>
                    <a:cubicBezTo>
                      <a:pt x="78773" y="117600"/>
                      <a:pt x="80222" y="116772"/>
                      <a:pt x="81050" y="115460"/>
                    </a:cubicBezTo>
                    <a:cubicBezTo>
                      <a:pt x="81878" y="114149"/>
                      <a:pt x="82016" y="112493"/>
                      <a:pt x="81326" y="111044"/>
                    </a:cubicBezTo>
                    <a:lnTo>
                      <a:pt x="64556" y="75294"/>
                    </a:lnTo>
                    <a:lnTo>
                      <a:pt x="70215" y="75294"/>
                    </a:lnTo>
                    <a:cubicBezTo>
                      <a:pt x="71802" y="75294"/>
                      <a:pt x="73252" y="74535"/>
                      <a:pt x="74080" y="73224"/>
                    </a:cubicBezTo>
                    <a:cubicBezTo>
                      <a:pt x="74908" y="71913"/>
                      <a:pt x="75046" y="70256"/>
                      <a:pt x="74425" y="68876"/>
                    </a:cubicBezTo>
                    <a:lnTo>
                      <a:pt x="45094" y="2761"/>
                    </a:lnTo>
                    <a:cubicBezTo>
                      <a:pt x="44335" y="1104"/>
                      <a:pt x="42678" y="0"/>
                      <a:pt x="40884" y="0"/>
                    </a:cubicBezTo>
                    <a:cubicBezTo>
                      <a:pt x="39090" y="0"/>
                      <a:pt x="37433" y="1104"/>
                      <a:pt x="36674" y="2761"/>
                    </a:cubicBezTo>
                    <a:lnTo>
                      <a:pt x="7343" y="68876"/>
                    </a:lnTo>
                    <a:cubicBezTo>
                      <a:pt x="6722" y="70325"/>
                      <a:pt x="6860" y="71913"/>
                      <a:pt x="7688" y="73224"/>
                    </a:cubicBezTo>
                    <a:cubicBezTo>
                      <a:pt x="8517" y="74535"/>
                      <a:pt x="9966" y="75294"/>
                      <a:pt x="11553" y="75294"/>
                    </a:cubicBezTo>
                    <a:lnTo>
                      <a:pt x="17212" y="75294"/>
                    </a:lnTo>
                    <a:lnTo>
                      <a:pt x="442" y="111044"/>
                    </a:lnTo>
                    <a:cubicBezTo>
                      <a:pt x="-248" y="112493"/>
                      <a:pt x="-110" y="114149"/>
                      <a:pt x="718" y="115460"/>
                    </a:cubicBezTo>
                    <a:cubicBezTo>
                      <a:pt x="1408" y="116772"/>
                      <a:pt x="2857" y="117600"/>
                      <a:pt x="4445" y="11760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B109C4B0-BAD8-D3AD-5DDF-EFF39A019C0B}"/>
                  </a:ext>
                </a:extLst>
              </p:cNvPr>
              <p:cNvSpPr/>
              <p:nvPr/>
            </p:nvSpPr>
            <p:spPr>
              <a:xfrm>
                <a:off x="2896548" y="3922818"/>
                <a:ext cx="48941" cy="85025"/>
              </a:xfrm>
              <a:custGeom>
                <a:avLst/>
                <a:gdLst>
                  <a:gd name="connsiteX0" fmla="*/ 3086 w 48941"/>
                  <a:gd name="connsiteY0" fmla="*/ 46515 h 85025"/>
                  <a:gd name="connsiteX1" fmla="*/ 8952 w 48941"/>
                  <a:gd name="connsiteY1" fmla="*/ 43686 h 85025"/>
                  <a:gd name="connsiteX2" fmla="*/ 17786 w 48941"/>
                  <a:gd name="connsiteY2" fmla="*/ 18496 h 85025"/>
                  <a:gd name="connsiteX3" fmla="*/ 37869 w 48941"/>
                  <a:gd name="connsiteY3" fmla="*/ 75777 h 85025"/>
                  <a:gd name="connsiteX4" fmla="*/ 35315 w 48941"/>
                  <a:gd name="connsiteY4" fmla="*/ 75777 h 85025"/>
                  <a:gd name="connsiteX5" fmla="*/ 30691 w 48941"/>
                  <a:gd name="connsiteY5" fmla="*/ 80401 h 85025"/>
                  <a:gd name="connsiteX6" fmla="*/ 35315 w 48941"/>
                  <a:gd name="connsiteY6" fmla="*/ 85025 h 85025"/>
                  <a:gd name="connsiteX7" fmla="*/ 44356 w 48941"/>
                  <a:gd name="connsiteY7" fmla="*/ 85025 h 85025"/>
                  <a:gd name="connsiteX8" fmla="*/ 48083 w 48941"/>
                  <a:gd name="connsiteY8" fmla="*/ 83093 h 85025"/>
                  <a:gd name="connsiteX9" fmla="*/ 48704 w 48941"/>
                  <a:gd name="connsiteY9" fmla="*/ 78883 h 85025"/>
                  <a:gd name="connsiteX10" fmla="*/ 22134 w 48941"/>
                  <a:gd name="connsiteY10" fmla="*/ 3106 h 85025"/>
                  <a:gd name="connsiteX11" fmla="*/ 17786 w 48941"/>
                  <a:gd name="connsiteY11" fmla="*/ 0 h 85025"/>
                  <a:gd name="connsiteX12" fmla="*/ 13438 w 48941"/>
                  <a:gd name="connsiteY12" fmla="*/ 3106 h 85025"/>
                  <a:gd name="connsiteX13" fmla="*/ 256 w 48941"/>
                  <a:gd name="connsiteY13" fmla="*/ 40718 h 85025"/>
                  <a:gd name="connsiteX14" fmla="*/ 3086 w 48941"/>
                  <a:gd name="connsiteY14" fmla="*/ 46515 h 8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941" h="85025">
                    <a:moveTo>
                      <a:pt x="3086" y="46515"/>
                    </a:moveTo>
                    <a:cubicBezTo>
                      <a:pt x="5501" y="47344"/>
                      <a:pt x="8124" y="46101"/>
                      <a:pt x="8952" y="43686"/>
                    </a:cubicBezTo>
                    <a:lnTo>
                      <a:pt x="17786" y="18496"/>
                    </a:lnTo>
                    <a:lnTo>
                      <a:pt x="37869" y="75777"/>
                    </a:lnTo>
                    <a:lnTo>
                      <a:pt x="35315" y="75777"/>
                    </a:lnTo>
                    <a:cubicBezTo>
                      <a:pt x="32762" y="75777"/>
                      <a:pt x="30691" y="77848"/>
                      <a:pt x="30691" y="80401"/>
                    </a:cubicBezTo>
                    <a:cubicBezTo>
                      <a:pt x="30691" y="82955"/>
                      <a:pt x="32762" y="85025"/>
                      <a:pt x="35315" y="85025"/>
                    </a:cubicBezTo>
                    <a:lnTo>
                      <a:pt x="44356" y="85025"/>
                    </a:lnTo>
                    <a:cubicBezTo>
                      <a:pt x="45874" y="85025"/>
                      <a:pt x="47255" y="84335"/>
                      <a:pt x="48083" y="83093"/>
                    </a:cubicBezTo>
                    <a:cubicBezTo>
                      <a:pt x="48911" y="81851"/>
                      <a:pt x="49187" y="80332"/>
                      <a:pt x="48704" y="78883"/>
                    </a:cubicBezTo>
                    <a:lnTo>
                      <a:pt x="22134" y="3106"/>
                    </a:lnTo>
                    <a:cubicBezTo>
                      <a:pt x="21512" y="1242"/>
                      <a:pt x="19718" y="0"/>
                      <a:pt x="17786" y="0"/>
                    </a:cubicBezTo>
                    <a:cubicBezTo>
                      <a:pt x="15853" y="0"/>
                      <a:pt x="14059" y="1242"/>
                      <a:pt x="13438" y="3106"/>
                    </a:cubicBezTo>
                    <a:lnTo>
                      <a:pt x="256" y="40718"/>
                    </a:lnTo>
                    <a:cubicBezTo>
                      <a:pt x="-572" y="43065"/>
                      <a:pt x="670" y="45687"/>
                      <a:pt x="3086" y="4651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6B7CD4CC-7B33-043F-2916-1FF7C3DF71CE}"/>
                  </a:ext>
                </a:extLst>
              </p:cNvPr>
              <p:cNvSpPr/>
              <p:nvPr/>
            </p:nvSpPr>
            <p:spPr>
              <a:xfrm>
                <a:off x="2858294" y="4011501"/>
                <a:ext cx="9247" cy="33264"/>
              </a:xfrm>
              <a:custGeom>
                <a:avLst/>
                <a:gdLst>
                  <a:gd name="connsiteX0" fmla="*/ 9248 w 9247"/>
                  <a:gd name="connsiteY0" fmla="*/ 28641 h 33264"/>
                  <a:gd name="connsiteX1" fmla="*/ 9248 w 9247"/>
                  <a:gd name="connsiteY1" fmla="*/ 4624 h 33264"/>
                  <a:gd name="connsiteX2" fmla="*/ 4624 w 9247"/>
                  <a:gd name="connsiteY2" fmla="*/ 0 h 33264"/>
                  <a:gd name="connsiteX3" fmla="*/ 0 w 9247"/>
                  <a:gd name="connsiteY3" fmla="*/ 4624 h 33264"/>
                  <a:gd name="connsiteX4" fmla="*/ 0 w 9247"/>
                  <a:gd name="connsiteY4" fmla="*/ 28641 h 33264"/>
                  <a:gd name="connsiteX5" fmla="*/ 4624 w 9247"/>
                  <a:gd name="connsiteY5" fmla="*/ 33265 h 33264"/>
                  <a:gd name="connsiteX6" fmla="*/ 9248 w 9247"/>
                  <a:gd name="connsiteY6" fmla="*/ 28641 h 3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264">
                    <a:moveTo>
                      <a:pt x="9248" y="28641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641"/>
                    </a:lnTo>
                    <a:cubicBezTo>
                      <a:pt x="0" y="31194"/>
                      <a:pt x="2070" y="33265"/>
                      <a:pt x="4624" y="33265"/>
                    </a:cubicBezTo>
                    <a:cubicBezTo>
                      <a:pt x="7177" y="33265"/>
                      <a:pt x="9248" y="31194"/>
                      <a:pt x="9248" y="28641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40AE63F2-94C6-D63B-3C6C-8017FF8A9E49}"/>
                  </a:ext>
                </a:extLst>
              </p:cNvPr>
              <p:cNvSpPr/>
              <p:nvPr/>
            </p:nvSpPr>
            <p:spPr>
              <a:xfrm>
                <a:off x="2909641" y="3987208"/>
                <a:ext cx="9247" cy="33540"/>
              </a:xfrm>
              <a:custGeom>
                <a:avLst/>
                <a:gdLst>
                  <a:gd name="connsiteX0" fmla="*/ 9248 w 9247"/>
                  <a:gd name="connsiteY0" fmla="*/ 28917 h 33540"/>
                  <a:gd name="connsiteX1" fmla="*/ 9248 w 9247"/>
                  <a:gd name="connsiteY1" fmla="*/ 4624 h 33540"/>
                  <a:gd name="connsiteX2" fmla="*/ 4624 w 9247"/>
                  <a:gd name="connsiteY2" fmla="*/ 0 h 33540"/>
                  <a:gd name="connsiteX3" fmla="*/ 0 w 9247"/>
                  <a:gd name="connsiteY3" fmla="*/ 4624 h 33540"/>
                  <a:gd name="connsiteX4" fmla="*/ 0 w 9247"/>
                  <a:gd name="connsiteY4" fmla="*/ 28917 h 33540"/>
                  <a:gd name="connsiteX5" fmla="*/ 4624 w 9247"/>
                  <a:gd name="connsiteY5" fmla="*/ 33541 h 33540"/>
                  <a:gd name="connsiteX6" fmla="*/ 9248 w 9247"/>
                  <a:gd name="connsiteY6" fmla="*/ 28917 h 3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540">
                    <a:moveTo>
                      <a:pt x="9248" y="28917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917"/>
                    </a:lnTo>
                    <a:cubicBezTo>
                      <a:pt x="0" y="31470"/>
                      <a:pt x="2070" y="33541"/>
                      <a:pt x="4624" y="33541"/>
                    </a:cubicBezTo>
                    <a:cubicBezTo>
                      <a:pt x="7177" y="33541"/>
                      <a:pt x="9248" y="31470"/>
                      <a:pt x="9248" y="28917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651D52DC-8830-41CF-D290-5BC7D7F21737}"/>
                  </a:ext>
                </a:extLst>
              </p:cNvPr>
              <p:cNvSpPr/>
              <p:nvPr/>
            </p:nvSpPr>
            <p:spPr>
              <a:xfrm>
                <a:off x="2968026" y="3941589"/>
                <a:ext cx="62571" cy="10283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4E1FC9B6-E848-A83F-C9C1-469195CF4408}"/>
                  </a:ext>
                </a:extLst>
              </p:cNvPr>
              <p:cNvSpPr/>
              <p:nvPr/>
            </p:nvSpPr>
            <p:spPr>
              <a:xfrm>
                <a:off x="3011223" y="4121227"/>
                <a:ext cx="99746" cy="77577"/>
              </a:xfrm>
              <a:custGeom>
                <a:avLst/>
                <a:gdLst>
                  <a:gd name="connsiteX0" fmla="*/ 45762 w 99746"/>
                  <a:gd name="connsiteY0" fmla="*/ 75 h 77577"/>
                  <a:gd name="connsiteX1" fmla="*/ 22367 w 99746"/>
                  <a:gd name="connsiteY1" fmla="*/ 22849 h 77577"/>
                  <a:gd name="connsiteX2" fmla="*/ 75 w 99746"/>
                  <a:gd name="connsiteY2" fmla="*/ 51421 h 77577"/>
                  <a:gd name="connsiteX3" fmla="*/ 28992 w 99746"/>
                  <a:gd name="connsiteY3" fmla="*/ 76335 h 77577"/>
                  <a:gd name="connsiteX4" fmla="*/ 30027 w 99746"/>
                  <a:gd name="connsiteY4" fmla="*/ 76266 h 77577"/>
                  <a:gd name="connsiteX5" fmla="*/ 34099 w 99746"/>
                  <a:gd name="connsiteY5" fmla="*/ 71159 h 77577"/>
                  <a:gd name="connsiteX6" fmla="*/ 28992 w 99746"/>
                  <a:gd name="connsiteY6" fmla="*/ 67087 h 77577"/>
                  <a:gd name="connsiteX7" fmla="*/ 28302 w 99746"/>
                  <a:gd name="connsiteY7" fmla="*/ 67156 h 77577"/>
                  <a:gd name="connsiteX8" fmla="*/ 9254 w 99746"/>
                  <a:gd name="connsiteY8" fmla="*/ 50731 h 77577"/>
                  <a:gd name="connsiteX9" fmla="*/ 25679 w 99746"/>
                  <a:gd name="connsiteY9" fmla="*/ 31683 h 77577"/>
                  <a:gd name="connsiteX10" fmla="*/ 26645 w 99746"/>
                  <a:gd name="connsiteY10" fmla="*/ 31683 h 77577"/>
                  <a:gd name="connsiteX11" fmla="*/ 26921 w 99746"/>
                  <a:gd name="connsiteY11" fmla="*/ 31683 h 77577"/>
                  <a:gd name="connsiteX12" fmla="*/ 30303 w 99746"/>
                  <a:gd name="connsiteY12" fmla="*/ 30165 h 77577"/>
                  <a:gd name="connsiteX13" fmla="*/ 31476 w 99746"/>
                  <a:gd name="connsiteY13" fmla="*/ 26645 h 77577"/>
                  <a:gd name="connsiteX14" fmla="*/ 31476 w 99746"/>
                  <a:gd name="connsiteY14" fmla="*/ 26507 h 77577"/>
                  <a:gd name="connsiteX15" fmla="*/ 46452 w 99746"/>
                  <a:gd name="connsiteY15" fmla="*/ 9253 h 77577"/>
                  <a:gd name="connsiteX16" fmla="*/ 63154 w 99746"/>
                  <a:gd name="connsiteY16" fmla="*/ 20779 h 77577"/>
                  <a:gd name="connsiteX17" fmla="*/ 67640 w 99746"/>
                  <a:gd name="connsiteY17" fmla="*/ 24022 h 77577"/>
                  <a:gd name="connsiteX18" fmla="*/ 90414 w 99746"/>
                  <a:gd name="connsiteY18" fmla="*/ 44727 h 77577"/>
                  <a:gd name="connsiteX19" fmla="*/ 71919 w 99746"/>
                  <a:gd name="connsiteY19" fmla="*/ 68467 h 77577"/>
                  <a:gd name="connsiteX20" fmla="*/ 68192 w 99746"/>
                  <a:gd name="connsiteY20" fmla="*/ 73782 h 77577"/>
                  <a:gd name="connsiteX21" fmla="*/ 72747 w 99746"/>
                  <a:gd name="connsiteY21" fmla="*/ 77577 h 77577"/>
                  <a:gd name="connsiteX22" fmla="*/ 73506 w 99746"/>
                  <a:gd name="connsiteY22" fmla="*/ 77508 h 77577"/>
                  <a:gd name="connsiteX23" fmla="*/ 99662 w 99746"/>
                  <a:gd name="connsiteY23" fmla="*/ 44036 h 77577"/>
                  <a:gd name="connsiteX24" fmla="*/ 70814 w 99746"/>
                  <a:gd name="connsiteY24" fmla="*/ 14913 h 77577"/>
                  <a:gd name="connsiteX25" fmla="*/ 45762 w 99746"/>
                  <a:gd name="connsiteY25" fmla="*/ 75 h 7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9746" h="77577">
                    <a:moveTo>
                      <a:pt x="45762" y="75"/>
                    </a:moveTo>
                    <a:cubicBezTo>
                      <a:pt x="33340" y="972"/>
                      <a:pt x="23609" y="10772"/>
                      <a:pt x="22367" y="22849"/>
                    </a:cubicBezTo>
                    <a:cubicBezTo>
                      <a:pt x="8840" y="25196"/>
                      <a:pt x="-960" y="37480"/>
                      <a:pt x="75" y="51421"/>
                    </a:cubicBezTo>
                    <a:cubicBezTo>
                      <a:pt x="1179" y="66259"/>
                      <a:pt x="14154" y="77439"/>
                      <a:pt x="28992" y="76335"/>
                    </a:cubicBezTo>
                    <a:cubicBezTo>
                      <a:pt x="29337" y="76335"/>
                      <a:pt x="29682" y="76266"/>
                      <a:pt x="30027" y="76266"/>
                    </a:cubicBezTo>
                    <a:cubicBezTo>
                      <a:pt x="32581" y="75990"/>
                      <a:pt x="34375" y="73713"/>
                      <a:pt x="34099" y="71159"/>
                    </a:cubicBezTo>
                    <a:cubicBezTo>
                      <a:pt x="33823" y="68605"/>
                      <a:pt x="31545" y="66811"/>
                      <a:pt x="28992" y="67087"/>
                    </a:cubicBezTo>
                    <a:cubicBezTo>
                      <a:pt x="28785" y="67087"/>
                      <a:pt x="28509" y="67156"/>
                      <a:pt x="28302" y="67156"/>
                    </a:cubicBezTo>
                    <a:cubicBezTo>
                      <a:pt x="18502" y="67915"/>
                      <a:pt x="9944" y="60531"/>
                      <a:pt x="9254" y="50731"/>
                    </a:cubicBezTo>
                    <a:cubicBezTo>
                      <a:pt x="8495" y="40931"/>
                      <a:pt x="15879" y="32373"/>
                      <a:pt x="25679" y="31683"/>
                    </a:cubicBezTo>
                    <a:cubicBezTo>
                      <a:pt x="26024" y="31683"/>
                      <a:pt x="26300" y="31683"/>
                      <a:pt x="26645" y="31683"/>
                    </a:cubicBezTo>
                    <a:lnTo>
                      <a:pt x="26921" y="31683"/>
                    </a:lnTo>
                    <a:cubicBezTo>
                      <a:pt x="28233" y="31683"/>
                      <a:pt x="29406" y="31131"/>
                      <a:pt x="30303" y="30165"/>
                    </a:cubicBezTo>
                    <a:cubicBezTo>
                      <a:pt x="31200" y="29198"/>
                      <a:pt x="31614" y="27956"/>
                      <a:pt x="31476" y="26645"/>
                    </a:cubicBezTo>
                    <a:cubicBezTo>
                      <a:pt x="31476" y="26576"/>
                      <a:pt x="31476" y="26507"/>
                      <a:pt x="31476" y="26507"/>
                    </a:cubicBezTo>
                    <a:cubicBezTo>
                      <a:pt x="30855" y="17604"/>
                      <a:pt x="37619" y="9875"/>
                      <a:pt x="46452" y="9253"/>
                    </a:cubicBezTo>
                    <a:cubicBezTo>
                      <a:pt x="53975" y="8701"/>
                      <a:pt x="61014" y="13532"/>
                      <a:pt x="63154" y="20779"/>
                    </a:cubicBezTo>
                    <a:cubicBezTo>
                      <a:pt x="63775" y="22780"/>
                      <a:pt x="65569" y="24091"/>
                      <a:pt x="67640" y="24022"/>
                    </a:cubicBezTo>
                    <a:cubicBezTo>
                      <a:pt x="79579" y="23746"/>
                      <a:pt x="89517" y="32856"/>
                      <a:pt x="90414" y="44727"/>
                    </a:cubicBezTo>
                    <a:cubicBezTo>
                      <a:pt x="91243" y="56321"/>
                      <a:pt x="83306" y="66535"/>
                      <a:pt x="71919" y="68467"/>
                    </a:cubicBezTo>
                    <a:cubicBezTo>
                      <a:pt x="69434" y="68882"/>
                      <a:pt x="67709" y="71297"/>
                      <a:pt x="68192" y="73782"/>
                    </a:cubicBezTo>
                    <a:cubicBezTo>
                      <a:pt x="68606" y="75990"/>
                      <a:pt x="70538" y="77577"/>
                      <a:pt x="72747" y="77577"/>
                    </a:cubicBezTo>
                    <a:cubicBezTo>
                      <a:pt x="73023" y="77577"/>
                      <a:pt x="73299" y="77577"/>
                      <a:pt x="73506" y="77508"/>
                    </a:cubicBezTo>
                    <a:cubicBezTo>
                      <a:pt x="89586" y="74748"/>
                      <a:pt x="100835" y="60324"/>
                      <a:pt x="99662" y="44036"/>
                    </a:cubicBezTo>
                    <a:cubicBezTo>
                      <a:pt x="98489" y="28439"/>
                      <a:pt x="86135" y="16224"/>
                      <a:pt x="70814" y="14913"/>
                    </a:cubicBezTo>
                    <a:cubicBezTo>
                      <a:pt x="66466" y="5389"/>
                      <a:pt x="56390" y="-754"/>
                      <a:pt x="45762" y="7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B753DE34-8C0C-D837-C2C5-35EFD8802C1D}"/>
                  </a:ext>
                </a:extLst>
              </p:cNvPr>
              <p:cNvSpPr/>
              <p:nvPr/>
            </p:nvSpPr>
            <p:spPr>
              <a:xfrm>
                <a:off x="3051697" y="4167359"/>
                <a:ext cx="27028" cy="46697"/>
              </a:xfrm>
              <a:custGeom>
                <a:avLst/>
                <a:gdLst>
                  <a:gd name="connsiteX0" fmla="*/ 26269 w 27028"/>
                  <a:gd name="connsiteY0" fmla="*/ 7359 h 46697"/>
                  <a:gd name="connsiteX1" fmla="*/ 19920 w 27028"/>
                  <a:gd name="connsiteY1" fmla="*/ 6048 h 46697"/>
                  <a:gd name="connsiteX2" fmla="*/ 10258 w 27028"/>
                  <a:gd name="connsiteY2" fmla="*/ 12466 h 46697"/>
                  <a:gd name="connsiteX3" fmla="*/ 9154 w 27028"/>
                  <a:gd name="connsiteY3" fmla="*/ 3978 h 46697"/>
                  <a:gd name="connsiteX4" fmla="*/ 3978 w 27028"/>
                  <a:gd name="connsiteY4" fmla="*/ 44 h 46697"/>
                  <a:gd name="connsiteX5" fmla="*/ 44 w 27028"/>
                  <a:gd name="connsiteY5" fmla="*/ 5220 h 46697"/>
                  <a:gd name="connsiteX6" fmla="*/ 5013 w 27028"/>
                  <a:gd name="connsiteY6" fmla="*/ 42695 h 46697"/>
                  <a:gd name="connsiteX7" fmla="*/ 9568 w 27028"/>
                  <a:gd name="connsiteY7" fmla="*/ 46697 h 46697"/>
                  <a:gd name="connsiteX8" fmla="*/ 10189 w 27028"/>
                  <a:gd name="connsiteY8" fmla="*/ 46628 h 46697"/>
                  <a:gd name="connsiteX9" fmla="*/ 14123 w 27028"/>
                  <a:gd name="connsiteY9" fmla="*/ 41452 h 46697"/>
                  <a:gd name="connsiteX10" fmla="*/ 11638 w 27028"/>
                  <a:gd name="connsiteY10" fmla="*/ 22611 h 46697"/>
                  <a:gd name="connsiteX11" fmla="*/ 25027 w 27028"/>
                  <a:gd name="connsiteY11" fmla="*/ 13778 h 46697"/>
                  <a:gd name="connsiteX12" fmla="*/ 26269 w 27028"/>
                  <a:gd name="connsiteY12" fmla="*/ 7359 h 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028" h="46697">
                    <a:moveTo>
                      <a:pt x="26269" y="7359"/>
                    </a:moveTo>
                    <a:cubicBezTo>
                      <a:pt x="24889" y="5220"/>
                      <a:pt x="21990" y="4668"/>
                      <a:pt x="19920" y="6048"/>
                    </a:cubicBezTo>
                    <a:lnTo>
                      <a:pt x="10258" y="12466"/>
                    </a:lnTo>
                    <a:lnTo>
                      <a:pt x="9154" y="3978"/>
                    </a:lnTo>
                    <a:cubicBezTo>
                      <a:pt x="8809" y="1424"/>
                      <a:pt x="6531" y="-301"/>
                      <a:pt x="3978" y="44"/>
                    </a:cubicBezTo>
                    <a:cubicBezTo>
                      <a:pt x="1424" y="389"/>
                      <a:pt x="-301" y="2666"/>
                      <a:pt x="44" y="5220"/>
                    </a:cubicBezTo>
                    <a:lnTo>
                      <a:pt x="5013" y="42695"/>
                    </a:lnTo>
                    <a:cubicBezTo>
                      <a:pt x="5289" y="45041"/>
                      <a:pt x="7290" y="46697"/>
                      <a:pt x="9568" y="46697"/>
                    </a:cubicBezTo>
                    <a:cubicBezTo>
                      <a:pt x="9775" y="46697"/>
                      <a:pt x="9982" y="46697"/>
                      <a:pt x="10189" y="46628"/>
                    </a:cubicBezTo>
                    <a:cubicBezTo>
                      <a:pt x="12742" y="46283"/>
                      <a:pt x="14468" y="44006"/>
                      <a:pt x="14123" y="41452"/>
                    </a:cubicBezTo>
                    <a:lnTo>
                      <a:pt x="11638" y="22611"/>
                    </a:lnTo>
                    <a:lnTo>
                      <a:pt x="25027" y="13778"/>
                    </a:lnTo>
                    <a:cubicBezTo>
                      <a:pt x="27097" y="12328"/>
                      <a:pt x="27649" y="9430"/>
                      <a:pt x="26269" y="7359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777909" y="91800"/>
            <a:ext cx="1302327" cy="1301815"/>
            <a:chOff x="9578109" y="4203057"/>
            <a:chExt cx="1302327" cy="1301815"/>
          </a:xfrm>
        </p:grpSpPr>
        <p:sp>
          <p:nvSpPr>
            <p:cNvPr id="147" name="Oval 146"/>
            <p:cNvSpPr/>
            <p:nvPr/>
          </p:nvSpPr>
          <p:spPr>
            <a:xfrm>
              <a:off x="9578109" y="4203057"/>
              <a:ext cx="1302327" cy="13018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6"/>
            <a:srcRect l="18174" t="15040" r="19772" b="12764"/>
            <a:stretch/>
          </p:blipFill>
          <p:spPr>
            <a:xfrm>
              <a:off x="9813080" y="4388784"/>
              <a:ext cx="832383" cy="96844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61961" y="5547632"/>
            <a:ext cx="945394" cy="945394"/>
            <a:chOff x="1008218" y="5391907"/>
            <a:chExt cx="945394" cy="945394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9B9C83C-BE70-952F-6290-9880965E3190}"/>
                </a:ext>
              </a:extLst>
            </p:cNvPr>
            <p:cNvSpPr/>
            <p:nvPr/>
          </p:nvSpPr>
          <p:spPr>
            <a:xfrm>
              <a:off x="1008218" y="5391907"/>
              <a:ext cx="945394" cy="9453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24000" rtlCol="0" anchor="t"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endParaRPr>
            </a:p>
          </p:txBody>
        </p:sp>
        <p:grpSp>
          <p:nvGrpSpPr>
            <p:cNvPr id="137" name="Graphic 6">
              <a:extLst>
                <a:ext uri="{FF2B5EF4-FFF2-40B4-BE49-F238E27FC236}">
                  <a16:creationId xmlns:a16="http://schemas.microsoft.com/office/drawing/2014/main" id="{D980203C-B3E4-92B7-766C-BA3690BA55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2140" y="5548388"/>
              <a:ext cx="665797" cy="577215"/>
              <a:chOff x="6386512" y="5381466"/>
              <a:chExt cx="665797" cy="577215"/>
            </a:xfrm>
            <a:noFill/>
          </p:grpSpPr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156DE462-E126-51CB-7421-C5013EF020AE}"/>
                  </a:ext>
                </a:extLst>
              </p:cNvPr>
              <p:cNvSpPr/>
              <p:nvPr/>
            </p:nvSpPr>
            <p:spPr>
              <a:xfrm>
                <a:off x="6386512" y="5381466"/>
                <a:ext cx="665797" cy="434340"/>
              </a:xfrm>
              <a:custGeom>
                <a:avLst/>
                <a:gdLst>
                  <a:gd name="connsiteX0" fmla="*/ 577215 w 665797"/>
                  <a:gd name="connsiteY0" fmla="*/ 433388 h 434340"/>
                  <a:gd name="connsiteX1" fmla="*/ 665798 w 665797"/>
                  <a:gd name="connsiteY1" fmla="*/ 316230 h 434340"/>
                  <a:gd name="connsiteX2" fmla="*/ 543878 w 665797"/>
                  <a:gd name="connsiteY2" fmla="*/ 194310 h 434340"/>
                  <a:gd name="connsiteX3" fmla="*/ 543878 w 665797"/>
                  <a:gd name="connsiteY3" fmla="*/ 194310 h 434340"/>
                  <a:gd name="connsiteX4" fmla="*/ 450533 w 665797"/>
                  <a:gd name="connsiteY4" fmla="*/ 107633 h 434340"/>
                  <a:gd name="connsiteX5" fmla="*/ 414338 w 665797"/>
                  <a:gd name="connsiteY5" fmla="*/ 115253 h 434340"/>
                  <a:gd name="connsiteX6" fmla="*/ 256223 w 665797"/>
                  <a:gd name="connsiteY6" fmla="*/ 0 h 434340"/>
                  <a:gd name="connsiteX7" fmla="*/ 90488 w 665797"/>
                  <a:gd name="connsiteY7" fmla="*/ 165735 h 434340"/>
                  <a:gd name="connsiteX8" fmla="*/ 93345 w 665797"/>
                  <a:gd name="connsiteY8" fmla="*/ 198120 h 434340"/>
                  <a:gd name="connsiteX9" fmla="*/ 0 w 665797"/>
                  <a:gd name="connsiteY9" fmla="*/ 317183 h 434340"/>
                  <a:gd name="connsiteX10" fmla="*/ 88582 w 665797"/>
                  <a:gd name="connsiteY10" fmla="*/ 434340 h 43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5797" h="434340">
                    <a:moveTo>
                      <a:pt x="577215" y="433388"/>
                    </a:moveTo>
                    <a:cubicBezTo>
                      <a:pt x="628650" y="419100"/>
                      <a:pt x="665798" y="371475"/>
                      <a:pt x="665798" y="316230"/>
                    </a:cubicBezTo>
                    <a:cubicBezTo>
                      <a:pt x="665798" y="248603"/>
                      <a:pt x="611505" y="194310"/>
                      <a:pt x="543878" y="194310"/>
                    </a:cubicBezTo>
                    <a:cubicBezTo>
                      <a:pt x="543878" y="194310"/>
                      <a:pt x="543878" y="194310"/>
                      <a:pt x="543878" y="194310"/>
                    </a:cubicBezTo>
                    <a:cubicBezTo>
                      <a:pt x="540068" y="145733"/>
                      <a:pt x="500063" y="107633"/>
                      <a:pt x="450533" y="107633"/>
                    </a:cubicBezTo>
                    <a:cubicBezTo>
                      <a:pt x="437198" y="107633"/>
                      <a:pt x="424815" y="110490"/>
                      <a:pt x="414338" y="115253"/>
                    </a:cubicBezTo>
                    <a:cubicBezTo>
                      <a:pt x="392430" y="48578"/>
                      <a:pt x="330517" y="0"/>
                      <a:pt x="256223" y="0"/>
                    </a:cubicBezTo>
                    <a:cubicBezTo>
                      <a:pt x="164783" y="0"/>
                      <a:pt x="90488" y="74295"/>
                      <a:pt x="90488" y="165735"/>
                    </a:cubicBezTo>
                    <a:cubicBezTo>
                      <a:pt x="90488" y="177165"/>
                      <a:pt x="91440" y="187643"/>
                      <a:pt x="93345" y="198120"/>
                    </a:cubicBezTo>
                    <a:cubicBezTo>
                      <a:pt x="40005" y="211455"/>
                      <a:pt x="0" y="259080"/>
                      <a:pt x="0" y="317183"/>
                    </a:cubicBezTo>
                    <a:cubicBezTo>
                      <a:pt x="0" y="373380"/>
                      <a:pt x="37148" y="420053"/>
                      <a:pt x="88582" y="434340"/>
                    </a:cubicBezTo>
                  </a:path>
                </a:pathLst>
              </a:custGeom>
              <a:noFill/>
              <a:ln w="23813" cap="rnd">
                <a:solidFill>
                  <a:srgbClr val="BFBFB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CF2128B9-7DD7-6A9F-E1F0-B8E3CBD85816}"/>
                  </a:ext>
                </a:extLst>
              </p:cNvPr>
              <p:cNvSpPr/>
              <p:nvPr/>
            </p:nvSpPr>
            <p:spPr>
              <a:xfrm>
                <a:off x="6519616" y="5728176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973B983F-F498-A353-B45C-07CEDAD6137E}"/>
                  </a:ext>
                </a:extLst>
              </p:cNvPr>
              <p:cNvSpPr/>
              <p:nvPr/>
            </p:nvSpPr>
            <p:spPr>
              <a:xfrm>
                <a:off x="6672969" y="5728176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09F5AC07-1957-59B6-73E5-8E9382049140}"/>
                  </a:ext>
                </a:extLst>
              </p:cNvPr>
              <p:cNvSpPr/>
              <p:nvPr/>
            </p:nvSpPr>
            <p:spPr>
              <a:xfrm>
                <a:off x="6826861" y="5728176"/>
                <a:ext cx="77104" cy="106680"/>
              </a:xfrm>
              <a:custGeom>
                <a:avLst/>
                <a:gdLst>
                  <a:gd name="connsiteX0" fmla="*/ 11136 w 77104"/>
                  <a:gd name="connsiteY0" fmla="*/ 37148 h 106680"/>
                  <a:gd name="connsiteX1" fmla="*/ 38759 w 77104"/>
                  <a:gd name="connsiteY1" fmla="*/ 0 h 106680"/>
                  <a:gd name="connsiteX2" fmla="*/ 66381 w 77104"/>
                  <a:gd name="connsiteY2" fmla="*/ 37148 h 106680"/>
                  <a:gd name="connsiteX3" fmla="*/ 75906 w 77104"/>
                  <a:gd name="connsiteY3" fmla="*/ 79058 h 106680"/>
                  <a:gd name="connsiteX4" fmla="*/ 38759 w 77104"/>
                  <a:gd name="connsiteY4" fmla="*/ 106680 h 106680"/>
                  <a:gd name="connsiteX5" fmla="*/ 1611 w 77104"/>
                  <a:gd name="connsiteY5" fmla="*/ 79058 h 106680"/>
                  <a:gd name="connsiteX6" fmla="*/ 11136 w 77104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04" h="106680">
                    <a:moveTo>
                      <a:pt x="11136" y="37148"/>
                    </a:moveTo>
                    <a:cubicBezTo>
                      <a:pt x="18756" y="23813"/>
                      <a:pt x="38759" y="0"/>
                      <a:pt x="38759" y="0"/>
                    </a:cubicBezTo>
                    <a:cubicBezTo>
                      <a:pt x="38759" y="0"/>
                      <a:pt x="58761" y="24765"/>
                      <a:pt x="66381" y="37148"/>
                    </a:cubicBezTo>
                    <a:cubicBezTo>
                      <a:pt x="76859" y="54293"/>
                      <a:pt x="78764" y="67628"/>
                      <a:pt x="75906" y="79058"/>
                    </a:cubicBezTo>
                    <a:cubicBezTo>
                      <a:pt x="73049" y="88583"/>
                      <a:pt x="62571" y="106680"/>
                      <a:pt x="38759" y="106680"/>
                    </a:cubicBezTo>
                    <a:cubicBezTo>
                      <a:pt x="14946" y="106680"/>
                      <a:pt x="4469" y="87630"/>
                      <a:pt x="1611" y="79058"/>
                    </a:cubicBezTo>
                    <a:cubicBezTo>
                      <a:pt x="-2199" y="67628"/>
                      <a:pt x="659" y="55245"/>
                      <a:pt x="11136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F9F76FAF-A1F8-8D45-30D1-973202A34244}"/>
                  </a:ext>
                </a:extLst>
              </p:cNvPr>
              <p:cNvSpPr/>
              <p:nvPr/>
            </p:nvSpPr>
            <p:spPr>
              <a:xfrm>
                <a:off x="6594864" y="5852001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CDA39ABF-3DB3-2520-B6D5-C58F03D18720}"/>
                  </a:ext>
                </a:extLst>
              </p:cNvPr>
              <p:cNvSpPr/>
              <p:nvPr/>
            </p:nvSpPr>
            <p:spPr>
              <a:xfrm>
                <a:off x="6749169" y="5852001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0642167" y="3289963"/>
            <a:ext cx="812360" cy="812360"/>
            <a:chOff x="7117552" y="5558295"/>
            <a:chExt cx="812360" cy="812360"/>
          </a:xfrm>
        </p:grpSpPr>
        <p:grpSp>
          <p:nvGrpSpPr>
            <p:cNvPr id="150" name="Group 149"/>
            <p:cNvGrpSpPr/>
            <p:nvPr/>
          </p:nvGrpSpPr>
          <p:grpSpPr>
            <a:xfrm>
              <a:off x="7117552" y="5558295"/>
              <a:ext cx="812360" cy="812360"/>
              <a:chOff x="5432693" y="2729042"/>
              <a:chExt cx="812360" cy="812360"/>
            </a:xfrm>
          </p:grpSpPr>
          <p:sp>
            <p:nvSpPr>
              <p:cNvPr id="184" name="Rectangle 183"/>
              <p:cNvSpPr/>
              <p:nvPr/>
            </p:nvSpPr>
            <p:spPr bwMode="auto">
              <a:xfrm flipH="1">
                <a:off x="5690990" y="2959263"/>
                <a:ext cx="40544" cy="257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5432693" y="2729042"/>
                <a:ext cx="812360" cy="812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7C9FCC47-A4B7-EA89-E2A6-22B7A8FD74A2}"/>
                  </a:ext>
                </a:extLst>
              </p:cNvPr>
              <p:cNvGrpSpPr/>
              <p:nvPr/>
            </p:nvGrpSpPr>
            <p:grpSpPr>
              <a:xfrm>
                <a:off x="5524754" y="2974732"/>
                <a:ext cx="632767" cy="320981"/>
                <a:chOff x="3801940" y="2161624"/>
                <a:chExt cx="1246479" cy="63229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6DF39102-7D96-E27C-15EC-E0797BB416A2}"/>
                    </a:ext>
                  </a:extLst>
                </p:cNvPr>
                <p:cNvSpPr/>
                <p:nvPr/>
              </p:nvSpPr>
              <p:spPr>
                <a:xfrm>
                  <a:off x="3801940" y="2198451"/>
                  <a:ext cx="1204505" cy="565783"/>
                </a:xfrm>
                <a:prstGeom prst="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Rounded Rectangle 193">
                  <a:extLst>
                    <a:ext uri="{FF2B5EF4-FFF2-40B4-BE49-F238E27FC236}">
                      <a16:creationId xmlns:a16="http://schemas.microsoft.com/office/drawing/2014/main" id="{1D4739DB-5537-1E2A-1DD6-02327C8A96C7}"/>
                    </a:ext>
                  </a:extLst>
                </p:cNvPr>
                <p:cNvSpPr/>
                <p:nvPr/>
              </p:nvSpPr>
              <p:spPr>
                <a:xfrm>
                  <a:off x="4831168" y="2161624"/>
                  <a:ext cx="217251" cy="632298"/>
                </a:xfrm>
                <a:prstGeom prst="round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7296768" y="5906489"/>
              <a:ext cx="168302" cy="20437"/>
              <a:chOff x="6429557" y="6703074"/>
              <a:chExt cx="168302" cy="20437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7229989" y="6016153"/>
              <a:ext cx="168302" cy="20437"/>
              <a:chOff x="6429557" y="6703074"/>
              <a:chExt cx="168302" cy="20437"/>
            </a:xfrm>
          </p:grpSpPr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7528009" y="5884879"/>
              <a:ext cx="168302" cy="20437"/>
              <a:chOff x="6429557" y="6703074"/>
              <a:chExt cx="168302" cy="20437"/>
            </a:xfrm>
          </p:grpSpPr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7509222" y="6005309"/>
              <a:ext cx="168302" cy="20437"/>
              <a:chOff x="6429557" y="6703074"/>
              <a:chExt cx="168302" cy="20437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025034" y="3729943"/>
            <a:ext cx="812360" cy="812360"/>
            <a:chOff x="8721986" y="5609347"/>
            <a:chExt cx="812360" cy="812360"/>
          </a:xfrm>
        </p:grpSpPr>
        <p:grpSp>
          <p:nvGrpSpPr>
            <p:cNvPr id="216" name="Group 215"/>
            <p:cNvGrpSpPr/>
            <p:nvPr/>
          </p:nvGrpSpPr>
          <p:grpSpPr>
            <a:xfrm>
              <a:off x="8721986" y="5609347"/>
              <a:ext cx="812360" cy="812360"/>
              <a:chOff x="7117552" y="5558295"/>
              <a:chExt cx="812360" cy="812360"/>
            </a:xfrm>
          </p:grpSpPr>
          <p:grpSp>
            <p:nvGrpSpPr>
              <p:cNvPr id="217" name="Group 216"/>
              <p:cNvGrpSpPr/>
              <p:nvPr/>
            </p:nvGrpSpPr>
            <p:grpSpPr>
              <a:xfrm>
                <a:off x="7117552" y="5558295"/>
                <a:ext cx="812360" cy="812360"/>
                <a:chOff x="5432693" y="2729042"/>
                <a:chExt cx="812360" cy="812360"/>
              </a:xfrm>
            </p:grpSpPr>
            <p:sp>
              <p:nvSpPr>
                <p:cNvPr id="230" name="Rectangle 229"/>
                <p:cNvSpPr/>
                <p:nvPr/>
              </p:nvSpPr>
              <p:spPr bwMode="auto">
                <a:xfrm flipH="1">
                  <a:off x="5690990" y="2959263"/>
                  <a:ext cx="40544" cy="2570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432693" y="2729042"/>
                  <a:ext cx="812360" cy="8123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7239103" y="5885571"/>
                <a:ext cx="168302" cy="20437"/>
                <a:chOff x="6371892" y="6682156"/>
                <a:chExt cx="168302" cy="20437"/>
              </a:xfrm>
            </p:grpSpPr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1892" y="668215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5005" y="668215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7222730" y="6018860"/>
                <a:ext cx="168302" cy="20437"/>
                <a:chOff x="6422298" y="6705781"/>
                <a:chExt cx="168302" cy="20437"/>
              </a:xfrm>
            </p:grpSpPr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2298" y="6705781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85411" y="6705781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7674690" y="5891791"/>
                <a:ext cx="168302" cy="20437"/>
                <a:chOff x="6576238" y="6709986"/>
                <a:chExt cx="168302" cy="20437"/>
              </a:xfrm>
            </p:grpSpPr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576238" y="670998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639351" y="670998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7453804" y="5965101"/>
                <a:ext cx="168302" cy="20437"/>
                <a:chOff x="6374139" y="6662866"/>
                <a:chExt cx="168302" cy="20437"/>
              </a:xfrm>
            </p:grpSpPr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4139" y="666286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7252" y="666286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>
              <a:off x="8746067" y="5864604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8753516" y="6169879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9272960" y="6096631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9336073" y="6096631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5078145" y="543865"/>
            <a:ext cx="1080000" cy="1080000"/>
            <a:chOff x="3566645" y="5324604"/>
            <a:chExt cx="1080000" cy="1080000"/>
          </a:xfrm>
        </p:grpSpPr>
        <p:sp>
          <p:nvSpPr>
            <p:cNvPr id="241" name="Oval 240"/>
            <p:cNvSpPr/>
            <p:nvPr/>
          </p:nvSpPr>
          <p:spPr>
            <a:xfrm>
              <a:off x="3566645" y="5324604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L-Shape 30"/>
            <p:cNvSpPr/>
            <p:nvPr/>
          </p:nvSpPr>
          <p:spPr>
            <a:xfrm>
              <a:off x="3900135" y="5497387"/>
              <a:ext cx="566094" cy="504391"/>
            </a:xfrm>
            <a:prstGeom prst="corner">
              <a:avLst>
                <a:gd name="adj1" fmla="val 50000"/>
                <a:gd name="adj2" fmla="val 51889"/>
              </a:avLst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>
              <a:endCxn id="11" idx="2"/>
            </p:cNvCxnSpPr>
            <p:nvPr/>
          </p:nvCxnSpPr>
          <p:spPr>
            <a:xfrm>
              <a:off x="3688462" y="5930107"/>
              <a:ext cx="167733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93221" y="5925837"/>
              <a:ext cx="0" cy="75941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3768620" y="5926926"/>
              <a:ext cx="0" cy="74852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0674" y="6032741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658" y="6032741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3961790" y="5586425"/>
              <a:ext cx="144855" cy="129642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856195" y="5769865"/>
              <a:ext cx="320484" cy="320484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Oval 241"/>
            <p:cNvSpPr/>
            <p:nvPr/>
          </p:nvSpPr>
          <p:spPr>
            <a:xfrm>
              <a:off x="4301044" y="5893179"/>
              <a:ext cx="197170" cy="197170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/>
            <p:cNvSpPr/>
            <p:nvPr/>
          </p:nvSpPr>
          <p:spPr>
            <a:xfrm>
              <a:off x="3996881" y="5911341"/>
              <a:ext cx="45719" cy="45719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/>
            <p:cNvSpPr/>
            <p:nvPr/>
          </p:nvSpPr>
          <p:spPr>
            <a:xfrm>
              <a:off x="4381056" y="5965316"/>
              <a:ext cx="45719" cy="45719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4224751" y="5610883"/>
              <a:ext cx="45719" cy="140235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304576" y="1764054"/>
            <a:ext cx="916948" cy="916948"/>
            <a:chOff x="10304576" y="1764054"/>
            <a:chExt cx="916948" cy="916948"/>
          </a:xfrm>
        </p:grpSpPr>
        <p:sp>
          <p:nvSpPr>
            <p:cNvPr id="233" name="Oval 232"/>
            <p:cNvSpPr/>
            <p:nvPr/>
          </p:nvSpPr>
          <p:spPr>
            <a:xfrm>
              <a:off x="10304576" y="1764054"/>
              <a:ext cx="916948" cy="9169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16200000">
              <a:off x="10509095" y="1861953"/>
              <a:ext cx="507910" cy="579796"/>
            </a:xfrm>
            <a:prstGeom prst="pie">
              <a:avLst>
                <a:gd name="adj1" fmla="val 5341295"/>
                <a:gd name="adj2" fmla="val 16200000"/>
              </a:avLst>
            </a:prstGeom>
            <a:solidFill>
              <a:srgbClr val="F2F2F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405515" y="2096711"/>
              <a:ext cx="715070" cy="5514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10578323" y="2412009"/>
              <a:ext cx="369455" cy="133111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20" name="Arc 19"/>
            <p:cNvSpPr/>
            <p:nvPr/>
          </p:nvSpPr>
          <p:spPr>
            <a:xfrm>
              <a:off x="10656088" y="1897896"/>
              <a:ext cx="424148" cy="399459"/>
            </a:xfrm>
            <a:prstGeom prst="arc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10793831" y="1894344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 u="sng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19501" y="1980551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 u="sng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20092" y="1987788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 u="sng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82384" y="2644853"/>
            <a:ext cx="866123" cy="863189"/>
            <a:chOff x="9048557" y="3001140"/>
            <a:chExt cx="866123" cy="863189"/>
          </a:xfrm>
        </p:grpSpPr>
        <p:grpSp>
          <p:nvGrpSpPr>
            <p:cNvPr id="51" name="Group 50"/>
            <p:cNvGrpSpPr/>
            <p:nvPr/>
          </p:nvGrpSpPr>
          <p:grpSpPr>
            <a:xfrm>
              <a:off x="9048557" y="3001140"/>
              <a:ext cx="866123" cy="863189"/>
              <a:chOff x="9663113" y="2950369"/>
              <a:chExt cx="936625" cy="93345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9663113" y="2958310"/>
                <a:ext cx="936625" cy="925512"/>
                <a:chOff x="8721725" y="2881313"/>
                <a:chExt cx="936625" cy="925512"/>
              </a:xfrm>
            </p:grpSpPr>
            <p:sp>
              <p:nvSpPr>
                <p:cNvPr id="1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721725" y="2881313"/>
                  <a:ext cx="936625" cy="925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>
                  <a:off x="8740775" y="2897188"/>
                  <a:ext cx="898525" cy="898525"/>
                </a:xfrm>
                <a:custGeom>
                  <a:avLst/>
                  <a:gdLst>
                    <a:gd name="T0" fmla="*/ 118 w 236"/>
                    <a:gd name="T1" fmla="*/ 0 h 236"/>
                    <a:gd name="T2" fmla="*/ 35 w 236"/>
                    <a:gd name="T3" fmla="*/ 35 h 236"/>
                    <a:gd name="T4" fmla="*/ 0 w 236"/>
                    <a:gd name="T5" fmla="*/ 118 h 236"/>
                    <a:gd name="T6" fmla="*/ 0 w 236"/>
                    <a:gd name="T7" fmla="*/ 118 h 236"/>
                    <a:gd name="T8" fmla="*/ 35 w 236"/>
                    <a:gd name="T9" fmla="*/ 202 h 236"/>
                    <a:gd name="T10" fmla="*/ 118 w 236"/>
                    <a:gd name="T11" fmla="*/ 236 h 236"/>
                    <a:gd name="T12" fmla="*/ 118 w 236"/>
                    <a:gd name="T13" fmla="*/ 236 h 236"/>
                    <a:gd name="T14" fmla="*/ 202 w 236"/>
                    <a:gd name="T15" fmla="*/ 202 h 236"/>
                    <a:gd name="T16" fmla="*/ 236 w 236"/>
                    <a:gd name="T17" fmla="*/ 118 h 236"/>
                    <a:gd name="T18" fmla="*/ 236 w 236"/>
                    <a:gd name="T19" fmla="*/ 118 h 236"/>
                    <a:gd name="T20" fmla="*/ 202 w 236"/>
                    <a:gd name="T21" fmla="*/ 35 h 236"/>
                    <a:gd name="T22" fmla="*/ 118 w 236"/>
                    <a:gd name="T2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6" h="236">
                      <a:moveTo>
                        <a:pt x="118" y="0"/>
                      </a:moveTo>
                      <a:cubicBezTo>
                        <a:pt x="86" y="0"/>
                        <a:pt x="56" y="14"/>
                        <a:pt x="35" y="35"/>
                      </a:cubicBezTo>
                      <a:cubicBezTo>
                        <a:pt x="14" y="56"/>
                        <a:pt x="0" y="86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51"/>
                        <a:pt x="14" y="181"/>
                        <a:pt x="35" y="202"/>
                      </a:cubicBezTo>
                      <a:cubicBezTo>
                        <a:pt x="56" y="223"/>
                        <a:pt x="86" y="236"/>
                        <a:pt x="118" y="236"/>
                      </a:cubicBezTo>
                      <a:cubicBezTo>
                        <a:pt x="118" y="236"/>
                        <a:pt x="118" y="236"/>
                        <a:pt x="118" y="236"/>
                      </a:cubicBezTo>
                      <a:cubicBezTo>
                        <a:pt x="151" y="236"/>
                        <a:pt x="180" y="223"/>
                        <a:pt x="202" y="202"/>
                      </a:cubicBezTo>
                      <a:cubicBezTo>
                        <a:pt x="223" y="181"/>
                        <a:pt x="236" y="151"/>
                        <a:pt x="236" y="118"/>
                      </a:cubicBezTo>
                      <a:cubicBezTo>
                        <a:pt x="236" y="118"/>
                        <a:pt x="236" y="118"/>
                        <a:pt x="236" y="118"/>
                      </a:cubicBezTo>
                      <a:cubicBezTo>
                        <a:pt x="236" y="86"/>
                        <a:pt x="223" y="56"/>
                        <a:pt x="202" y="35"/>
                      </a:cubicBezTo>
                      <a:cubicBezTo>
                        <a:pt x="180" y="14"/>
                        <a:pt x="151" y="0"/>
                        <a:pt x="118" y="0"/>
                      </a:cubicBez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9663113" y="2950369"/>
                <a:ext cx="930275" cy="928687"/>
              </a:xfrm>
              <a:custGeom>
                <a:avLst/>
                <a:gdLst>
                  <a:gd name="T0" fmla="*/ 122 w 244"/>
                  <a:gd name="T1" fmla="*/ 240 h 244"/>
                  <a:gd name="T2" fmla="*/ 122 w 244"/>
                  <a:gd name="T3" fmla="*/ 240 h 244"/>
                  <a:gd name="T4" fmla="*/ 39 w 244"/>
                  <a:gd name="T5" fmla="*/ 206 h 244"/>
                  <a:gd name="T6" fmla="*/ 4 w 244"/>
                  <a:gd name="T7" fmla="*/ 122 h 244"/>
                  <a:gd name="T8" fmla="*/ 4 w 244"/>
                  <a:gd name="T9" fmla="*/ 122 h 244"/>
                  <a:gd name="T10" fmla="*/ 39 w 244"/>
                  <a:gd name="T11" fmla="*/ 39 h 244"/>
                  <a:gd name="T12" fmla="*/ 122 w 244"/>
                  <a:gd name="T13" fmla="*/ 4 h 244"/>
                  <a:gd name="T14" fmla="*/ 206 w 244"/>
                  <a:gd name="T15" fmla="*/ 39 h 244"/>
                  <a:gd name="T16" fmla="*/ 240 w 244"/>
                  <a:gd name="T17" fmla="*/ 122 h 244"/>
                  <a:gd name="T18" fmla="*/ 240 w 244"/>
                  <a:gd name="T19" fmla="*/ 122 h 244"/>
                  <a:gd name="T20" fmla="*/ 206 w 244"/>
                  <a:gd name="T21" fmla="*/ 206 h 244"/>
                  <a:gd name="T22" fmla="*/ 122 w 244"/>
                  <a:gd name="T23" fmla="*/ 240 h 244"/>
                  <a:gd name="T24" fmla="*/ 122 w 244"/>
                  <a:gd name="T25" fmla="*/ 0 h 244"/>
                  <a:gd name="T26" fmla="*/ 0 w 244"/>
                  <a:gd name="T27" fmla="*/ 122 h 244"/>
                  <a:gd name="T28" fmla="*/ 0 w 244"/>
                  <a:gd name="T29" fmla="*/ 122 h 244"/>
                  <a:gd name="T30" fmla="*/ 122 w 244"/>
                  <a:gd name="T31" fmla="*/ 244 h 244"/>
                  <a:gd name="T32" fmla="*/ 122 w 244"/>
                  <a:gd name="T33" fmla="*/ 244 h 244"/>
                  <a:gd name="T34" fmla="*/ 244 w 244"/>
                  <a:gd name="T35" fmla="*/ 122 h 244"/>
                  <a:gd name="T36" fmla="*/ 244 w 244"/>
                  <a:gd name="T37" fmla="*/ 122 h 244"/>
                  <a:gd name="T38" fmla="*/ 122 w 244"/>
                  <a:gd name="T3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4" h="244">
                    <a:moveTo>
                      <a:pt x="122" y="240"/>
                    </a:moveTo>
                    <a:cubicBezTo>
                      <a:pt x="122" y="240"/>
                      <a:pt x="122" y="240"/>
                      <a:pt x="122" y="240"/>
                    </a:cubicBezTo>
                    <a:cubicBezTo>
                      <a:pt x="90" y="240"/>
                      <a:pt x="60" y="227"/>
                      <a:pt x="39" y="206"/>
                    </a:cubicBezTo>
                    <a:cubicBezTo>
                      <a:pt x="18" y="185"/>
                      <a:pt x="4" y="155"/>
                      <a:pt x="4" y="122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4" y="90"/>
                      <a:pt x="18" y="60"/>
                      <a:pt x="39" y="39"/>
                    </a:cubicBezTo>
                    <a:cubicBezTo>
                      <a:pt x="60" y="18"/>
                      <a:pt x="90" y="4"/>
                      <a:pt x="122" y="4"/>
                    </a:cubicBezTo>
                    <a:cubicBezTo>
                      <a:pt x="155" y="4"/>
                      <a:pt x="184" y="18"/>
                      <a:pt x="206" y="39"/>
                    </a:cubicBezTo>
                    <a:cubicBezTo>
                      <a:pt x="227" y="60"/>
                      <a:pt x="240" y="90"/>
                      <a:pt x="240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55"/>
                      <a:pt x="227" y="185"/>
                      <a:pt x="206" y="206"/>
                    </a:cubicBezTo>
                    <a:cubicBezTo>
                      <a:pt x="184" y="227"/>
                      <a:pt x="155" y="240"/>
                      <a:pt x="122" y="240"/>
                    </a:cubicBezTo>
                    <a:moveTo>
                      <a:pt x="122" y="0"/>
                    </a:moveTo>
                    <a:cubicBezTo>
                      <a:pt x="55" y="0"/>
                      <a:pt x="0" y="55"/>
                      <a:pt x="0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90"/>
                      <a:pt x="55" y="244"/>
                      <a:pt x="122" y="244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90" y="244"/>
                      <a:pt x="244" y="190"/>
                      <a:pt x="244" y="122"/>
                    </a:cubicBezTo>
                    <a:cubicBezTo>
                      <a:pt x="244" y="122"/>
                      <a:pt x="244" y="122"/>
                      <a:pt x="244" y="122"/>
                    </a:cubicBezTo>
                    <a:cubicBezTo>
                      <a:pt x="244" y="55"/>
                      <a:pt x="190" y="0"/>
                      <a:pt x="122" y="0"/>
                    </a:cubicBez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216506" y="3130315"/>
              <a:ext cx="530225" cy="528638"/>
              <a:chOff x="8945563" y="3041650"/>
              <a:chExt cx="530225" cy="528638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9132888" y="3292475"/>
                <a:ext cx="152400" cy="182562"/>
              </a:xfrm>
              <a:custGeom>
                <a:avLst/>
                <a:gdLst>
                  <a:gd name="T0" fmla="*/ 20 w 40"/>
                  <a:gd name="T1" fmla="*/ 0 h 48"/>
                  <a:gd name="T2" fmla="*/ 0 w 40"/>
                  <a:gd name="T3" fmla="*/ 14 h 48"/>
                  <a:gd name="T4" fmla="*/ 0 w 40"/>
                  <a:gd name="T5" fmla="*/ 48 h 48"/>
                  <a:gd name="T6" fmla="*/ 8 w 40"/>
                  <a:gd name="T7" fmla="*/ 48 h 48"/>
                  <a:gd name="T8" fmla="*/ 8 w 40"/>
                  <a:gd name="T9" fmla="*/ 20 h 48"/>
                  <a:gd name="T10" fmla="*/ 12 w 40"/>
                  <a:gd name="T11" fmla="*/ 16 h 48"/>
                  <a:gd name="T12" fmla="*/ 16 w 40"/>
                  <a:gd name="T13" fmla="*/ 20 h 48"/>
                  <a:gd name="T14" fmla="*/ 16 w 40"/>
                  <a:gd name="T15" fmla="*/ 48 h 48"/>
                  <a:gd name="T16" fmla="*/ 24 w 40"/>
                  <a:gd name="T17" fmla="*/ 48 h 48"/>
                  <a:gd name="T18" fmla="*/ 24 w 40"/>
                  <a:gd name="T19" fmla="*/ 20 h 48"/>
                  <a:gd name="T20" fmla="*/ 28 w 40"/>
                  <a:gd name="T21" fmla="*/ 16 h 48"/>
                  <a:gd name="T22" fmla="*/ 32 w 40"/>
                  <a:gd name="T23" fmla="*/ 20 h 48"/>
                  <a:gd name="T24" fmla="*/ 32 w 40"/>
                  <a:gd name="T25" fmla="*/ 48 h 48"/>
                  <a:gd name="T26" fmla="*/ 40 w 40"/>
                  <a:gd name="T27" fmla="*/ 48 h 48"/>
                  <a:gd name="T28" fmla="*/ 40 w 40"/>
                  <a:gd name="T29" fmla="*/ 14 h 48"/>
                  <a:gd name="T30" fmla="*/ 20 w 40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8">
                    <a:moveTo>
                      <a:pt x="2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8"/>
                      <a:pt x="10" y="16"/>
                      <a:pt x="12" y="16"/>
                    </a:cubicBezTo>
                    <a:cubicBezTo>
                      <a:pt x="14" y="16"/>
                      <a:pt x="16" y="18"/>
                      <a:pt x="16" y="20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6" y="16"/>
                      <a:pt x="28" y="16"/>
                    </a:cubicBezTo>
                    <a:cubicBezTo>
                      <a:pt x="31" y="16"/>
                      <a:pt x="32" y="18"/>
                      <a:pt x="32" y="20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14"/>
                      <a:pt x="40" y="14"/>
                      <a:pt x="40" y="14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9132888" y="3292475"/>
                <a:ext cx="152400" cy="182562"/>
              </a:xfrm>
              <a:custGeom>
                <a:avLst/>
                <a:gdLst>
                  <a:gd name="T0" fmla="*/ 20 w 40"/>
                  <a:gd name="T1" fmla="*/ 0 h 48"/>
                  <a:gd name="T2" fmla="*/ 0 w 40"/>
                  <a:gd name="T3" fmla="*/ 14 h 48"/>
                  <a:gd name="T4" fmla="*/ 0 w 40"/>
                  <a:gd name="T5" fmla="*/ 48 h 48"/>
                  <a:gd name="T6" fmla="*/ 8 w 40"/>
                  <a:gd name="T7" fmla="*/ 48 h 48"/>
                  <a:gd name="T8" fmla="*/ 8 w 40"/>
                  <a:gd name="T9" fmla="*/ 20 h 48"/>
                  <a:gd name="T10" fmla="*/ 12 w 40"/>
                  <a:gd name="T11" fmla="*/ 16 h 48"/>
                  <a:gd name="T12" fmla="*/ 16 w 40"/>
                  <a:gd name="T13" fmla="*/ 20 h 48"/>
                  <a:gd name="T14" fmla="*/ 16 w 40"/>
                  <a:gd name="T15" fmla="*/ 48 h 48"/>
                  <a:gd name="T16" fmla="*/ 24 w 40"/>
                  <a:gd name="T17" fmla="*/ 48 h 48"/>
                  <a:gd name="T18" fmla="*/ 24 w 40"/>
                  <a:gd name="T19" fmla="*/ 20 h 48"/>
                  <a:gd name="T20" fmla="*/ 28 w 40"/>
                  <a:gd name="T21" fmla="*/ 16 h 48"/>
                  <a:gd name="T22" fmla="*/ 32 w 40"/>
                  <a:gd name="T23" fmla="*/ 20 h 48"/>
                  <a:gd name="T24" fmla="*/ 32 w 40"/>
                  <a:gd name="T25" fmla="*/ 48 h 48"/>
                  <a:gd name="T26" fmla="*/ 40 w 40"/>
                  <a:gd name="T27" fmla="*/ 48 h 48"/>
                  <a:gd name="T28" fmla="*/ 40 w 40"/>
                  <a:gd name="T29" fmla="*/ 14 h 48"/>
                  <a:gd name="T30" fmla="*/ 20 w 40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8">
                    <a:moveTo>
                      <a:pt x="2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8"/>
                      <a:pt x="10" y="16"/>
                      <a:pt x="12" y="16"/>
                    </a:cubicBezTo>
                    <a:cubicBezTo>
                      <a:pt x="14" y="16"/>
                      <a:pt x="16" y="18"/>
                      <a:pt x="16" y="20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6" y="16"/>
                      <a:pt x="28" y="16"/>
                    </a:cubicBezTo>
                    <a:cubicBezTo>
                      <a:pt x="31" y="16"/>
                      <a:pt x="32" y="18"/>
                      <a:pt x="32" y="20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14"/>
                      <a:pt x="40" y="14"/>
                      <a:pt x="40" y="14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8945563" y="3506788"/>
                <a:ext cx="122238" cy="63500"/>
              </a:xfrm>
              <a:custGeom>
                <a:avLst/>
                <a:gdLst>
                  <a:gd name="T0" fmla="*/ 4 w 32"/>
                  <a:gd name="T1" fmla="*/ 0 h 17"/>
                  <a:gd name="T2" fmla="*/ 0 w 32"/>
                  <a:gd name="T3" fmla="*/ 4 h 17"/>
                  <a:gd name="T4" fmla="*/ 0 w 32"/>
                  <a:gd name="T5" fmla="*/ 13 h 17"/>
                  <a:gd name="T6" fmla="*/ 4 w 32"/>
                  <a:gd name="T7" fmla="*/ 17 h 17"/>
                  <a:gd name="T8" fmla="*/ 21 w 32"/>
                  <a:gd name="T9" fmla="*/ 17 h 17"/>
                  <a:gd name="T10" fmla="*/ 32 w 32"/>
                  <a:gd name="T11" fmla="*/ 0 h 17"/>
                  <a:gd name="T12" fmla="*/ 4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4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8945563" y="3506788"/>
                <a:ext cx="122238" cy="63500"/>
              </a:xfrm>
              <a:custGeom>
                <a:avLst/>
                <a:gdLst>
                  <a:gd name="T0" fmla="*/ 4 w 32"/>
                  <a:gd name="T1" fmla="*/ 0 h 17"/>
                  <a:gd name="T2" fmla="*/ 0 w 32"/>
                  <a:gd name="T3" fmla="*/ 4 h 17"/>
                  <a:gd name="T4" fmla="*/ 0 w 32"/>
                  <a:gd name="T5" fmla="*/ 13 h 17"/>
                  <a:gd name="T6" fmla="*/ 4 w 32"/>
                  <a:gd name="T7" fmla="*/ 17 h 17"/>
                  <a:gd name="T8" fmla="*/ 21 w 32"/>
                  <a:gd name="T9" fmla="*/ 17 h 17"/>
                  <a:gd name="T10" fmla="*/ 32 w 32"/>
                  <a:gd name="T11" fmla="*/ 0 h 17"/>
                  <a:gd name="T12" fmla="*/ 4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4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11"/>
              <p:cNvSpPr>
                <a:spLocks/>
              </p:cNvSpPr>
              <p:nvPr/>
            </p:nvSpPr>
            <p:spPr bwMode="auto">
              <a:xfrm>
                <a:off x="9064625" y="3506788"/>
                <a:ext cx="293688" cy="63500"/>
              </a:xfrm>
              <a:custGeom>
                <a:avLst/>
                <a:gdLst>
                  <a:gd name="T0" fmla="*/ 158 w 185"/>
                  <a:gd name="T1" fmla="*/ 0 h 40"/>
                  <a:gd name="T2" fmla="*/ 24 w 185"/>
                  <a:gd name="T3" fmla="*/ 0 h 40"/>
                  <a:gd name="T4" fmla="*/ 0 w 185"/>
                  <a:gd name="T5" fmla="*/ 40 h 40"/>
                  <a:gd name="T6" fmla="*/ 185 w 185"/>
                  <a:gd name="T7" fmla="*/ 40 h 40"/>
                  <a:gd name="T8" fmla="*/ 158 w 18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40">
                    <a:moveTo>
                      <a:pt x="158" y="0"/>
                    </a:moveTo>
                    <a:lnTo>
                      <a:pt x="24" y="0"/>
                    </a:lnTo>
                    <a:lnTo>
                      <a:pt x="0" y="40"/>
                    </a:lnTo>
                    <a:lnTo>
                      <a:pt x="185" y="4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12"/>
              <p:cNvSpPr>
                <a:spLocks/>
              </p:cNvSpPr>
              <p:nvPr/>
            </p:nvSpPr>
            <p:spPr bwMode="auto">
              <a:xfrm>
                <a:off x="9064625" y="3506788"/>
                <a:ext cx="293688" cy="63500"/>
              </a:xfrm>
              <a:custGeom>
                <a:avLst/>
                <a:gdLst>
                  <a:gd name="T0" fmla="*/ 158 w 185"/>
                  <a:gd name="T1" fmla="*/ 0 h 40"/>
                  <a:gd name="T2" fmla="*/ 24 w 185"/>
                  <a:gd name="T3" fmla="*/ 0 h 40"/>
                  <a:gd name="T4" fmla="*/ 0 w 185"/>
                  <a:gd name="T5" fmla="*/ 40 h 40"/>
                  <a:gd name="T6" fmla="*/ 185 w 185"/>
                  <a:gd name="T7" fmla="*/ 40 h 40"/>
                  <a:gd name="T8" fmla="*/ 158 w 18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40">
                    <a:moveTo>
                      <a:pt x="158" y="0"/>
                    </a:moveTo>
                    <a:lnTo>
                      <a:pt x="24" y="0"/>
                    </a:lnTo>
                    <a:lnTo>
                      <a:pt x="0" y="40"/>
                    </a:lnTo>
                    <a:lnTo>
                      <a:pt x="185" y="4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13"/>
              <p:cNvSpPr>
                <a:spLocks/>
              </p:cNvSpPr>
              <p:nvPr/>
            </p:nvSpPr>
            <p:spPr bwMode="auto">
              <a:xfrm>
                <a:off x="9353550" y="3506788"/>
                <a:ext cx="122238" cy="63500"/>
              </a:xfrm>
              <a:custGeom>
                <a:avLst/>
                <a:gdLst>
                  <a:gd name="T0" fmla="*/ 28 w 32"/>
                  <a:gd name="T1" fmla="*/ 0 h 17"/>
                  <a:gd name="T2" fmla="*/ 0 w 32"/>
                  <a:gd name="T3" fmla="*/ 0 h 17"/>
                  <a:gd name="T4" fmla="*/ 10 w 32"/>
                  <a:gd name="T5" fmla="*/ 17 h 17"/>
                  <a:gd name="T6" fmla="*/ 28 w 32"/>
                  <a:gd name="T7" fmla="*/ 17 h 17"/>
                  <a:gd name="T8" fmla="*/ 32 w 32"/>
                  <a:gd name="T9" fmla="*/ 13 h 17"/>
                  <a:gd name="T10" fmla="*/ 32 w 32"/>
                  <a:gd name="T11" fmla="*/ 4 h 17"/>
                  <a:gd name="T12" fmla="*/ 28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0" y="17"/>
                      <a:pt x="32" y="15"/>
                      <a:pt x="32" y="1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14"/>
              <p:cNvSpPr>
                <a:spLocks/>
              </p:cNvSpPr>
              <p:nvPr/>
            </p:nvSpPr>
            <p:spPr bwMode="auto">
              <a:xfrm>
                <a:off x="9353550" y="3506788"/>
                <a:ext cx="122238" cy="63500"/>
              </a:xfrm>
              <a:custGeom>
                <a:avLst/>
                <a:gdLst>
                  <a:gd name="T0" fmla="*/ 28 w 32"/>
                  <a:gd name="T1" fmla="*/ 0 h 17"/>
                  <a:gd name="T2" fmla="*/ 0 w 32"/>
                  <a:gd name="T3" fmla="*/ 0 h 17"/>
                  <a:gd name="T4" fmla="*/ 10 w 32"/>
                  <a:gd name="T5" fmla="*/ 17 h 17"/>
                  <a:gd name="T6" fmla="*/ 28 w 32"/>
                  <a:gd name="T7" fmla="*/ 17 h 17"/>
                  <a:gd name="T8" fmla="*/ 32 w 32"/>
                  <a:gd name="T9" fmla="*/ 13 h 17"/>
                  <a:gd name="T10" fmla="*/ 32 w 32"/>
                  <a:gd name="T11" fmla="*/ 4 h 17"/>
                  <a:gd name="T12" fmla="*/ 28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0" y="17"/>
                      <a:pt x="32" y="15"/>
                      <a:pt x="32" y="1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Rectangle 15"/>
              <p:cNvSpPr>
                <a:spLocks noChangeArrowheads="1"/>
              </p:cNvSpPr>
              <p:nvPr/>
            </p:nvSpPr>
            <p:spPr bwMode="auto">
              <a:xfrm>
                <a:off x="9350375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Rectangle 16"/>
              <p:cNvSpPr>
                <a:spLocks noChangeArrowheads="1"/>
              </p:cNvSpPr>
              <p:nvPr/>
            </p:nvSpPr>
            <p:spPr bwMode="auto">
              <a:xfrm>
                <a:off x="9350375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8977313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8977313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8945563" y="3041650"/>
                <a:ext cx="530225" cy="342900"/>
              </a:xfrm>
              <a:custGeom>
                <a:avLst/>
                <a:gdLst>
                  <a:gd name="T0" fmla="*/ 130 w 139"/>
                  <a:gd name="T1" fmla="*/ 74 h 90"/>
                  <a:gd name="T2" fmla="*/ 114 w 139"/>
                  <a:gd name="T3" fmla="*/ 74 h 90"/>
                  <a:gd name="T4" fmla="*/ 114 w 139"/>
                  <a:gd name="T5" fmla="*/ 61 h 90"/>
                  <a:gd name="T6" fmla="*/ 110 w 139"/>
                  <a:gd name="T7" fmla="*/ 57 h 90"/>
                  <a:gd name="T8" fmla="*/ 97 w 139"/>
                  <a:gd name="T9" fmla="*/ 57 h 90"/>
                  <a:gd name="T10" fmla="*/ 73 w 139"/>
                  <a:gd name="T11" fmla="*/ 33 h 90"/>
                  <a:gd name="T12" fmla="*/ 73 w 139"/>
                  <a:gd name="T13" fmla="*/ 25 h 90"/>
                  <a:gd name="T14" fmla="*/ 94 w 139"/>
                  <a:gd name="T15" fmla="*/ 25 h 90"/>
                  <a:gd name="T16" fmla="*/ 98 w 139"/>
                  <a:gd name="T17" fmla="*/ 21 h 90"/>
                  <a:gd name="T18" fmla="*/ 98 w 139"/>
                  <a:gd name="T19" fmla="*/ 4 h 90"/>
                  <a:gd name="T20" fmla="*/ 94 w 139"/>
                  <a:gd name="T21" fmla="*/ 0 h 90"/>
                  <a:gd name="T22" fmla="*/ 69 w 139"/>
                  <a:gd name="T23" fmla="*/ 0 h 90"/>
                  <a:gd name="T24" fmla="*/ 65 w 139"/>
                  <a:gd name="T25" fmla="*/ 4 h 90"/>
                  <a:gd name="T26" fmla="*/ 65 w 139"/>
                  <a:gd name="T27" fmla="*/ 33 h 90"/>
                  <a:gd name="T28" fmla="*/ 41 w 139"/>
                  <a:gd name="T29" fmla="*/ 57 h 90"/>
                  <a:gd name="T30" fmla="*/ 28 w 139"/>
                  <a:gd name="T31" fmla="*/ 57 h 90"/>
                  <a:gd name="T32" fmla="*/ 24 w 139"/>
                  <a:gd name="T33" fmla="*/ 61 h 90"/>
                  <a:gd name="T34" fmla="*/ 24 w 139"/>
                  <a:gd name="T35" fmla="*/ 74 h 90"/>
                  <a:gd name="T36" fmla="*/ 8 w 139"/>
                  <a:gd name="T37" fmla="*/ 74 h 90"/>
                  <a:gd name="T38" fmla="*/ 0 w 139"/>
                  <a:gd name="T39" fmla="*/ 82 h 90"/>
                  <a:gd name="T40" fmla="*/ 8 w 139"/>
                  <a:gd name="T41" fmla="*/ 90 h 90"/>
                  <a:gd name="T42" fmla="*/ 41 w 139"/>
                  <a:gd name="T43" fmla="*/ 90 h 90"/>
                  <a:gd name="T44" fmla="*/ 41 w 139"/>
                  <a:gd name="T45" fmla="*/ 78 h 90"/>
                  <a:gd name="T46" fmla="*/ 42 w 139"/>
                  <a:gd name="T47" fmla="*/ 74 h 90"/>
                  <a:gd name="T48" fmla="*/ 67 w 139"/>
                  <a:gd name="T49" fmla="*/ 58 h 90"/>
                  <a:gd name="T50" fmla="*/ 71 w 139"/>
                  <a:gd name="T51" fmla="*/ 58 h 90"/>
                  <a:gd name="T52" fmla="*/ 96 w 139"/>
                  <a:gd name="T53" fmla="*/ 74 h 90"/>
                  <a:gd name="T54" fmla="*/ 98 w 139"/>
                  <a:gd name="T55" fmla="*/ 78 h 90"/>
                  <a:gd name="T56" fmla="*/ 98 w 139"/>
                  <a:gd name="T57" fmla="*/ 90 h 90"/>
                  <a:gd name="T58" fmla="*/ 130 w 139"/>
                  <a:gd name="T59" fmla="*/ 90 h 90"/>
                  <a:gd name="T60" fmla="*/ 139 w 139"/>
                  <a:gd name="T61" fmla="*/ 82 h 90"/>
                  <a:gd name="T62" fmla="*/ 130 w 139"/>
                  <a:gd name="T63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9" h="90">
                    <a:moveTo>
                      <a:pt x="130" y="74"/>
                    </a:move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59"/>
                      <a:pt x="112" y="57"/>
                      <a:pt x="110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6" y="45"/>
                      <a:pt x="86" y="35"/>
                      <a:pt x="73" y="33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6" y="25"/>
                      <a:pt x="98" y="23"/>
                      <a:pt x="98" y="21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2"/>
                      <a:pt x="96" y="0"/>
                      <a:pt x="9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5" y="2"/>
                      <a:pt x="65" y="4"/>
                    </a:cubicBezTo>
                    <a:cubicBezTo>
                      <a:pt x="65" y="7"/>
                      <a:pt x="65" y="32"/>
                      <a:pt x="65" y="33"/>
                    </a:cubicBezTo>
                    <a:cubicBezTo>
                      <a:pt x="53" y="35"/>
                      <a:pt x="43" y="45"/>
                      <a:pt x="41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57"/>
                      <a:pt x="24" y="59"/>
                      <a:pt x="24" y="6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3" y="74"/>
                      <a:pt x="0" y="77"/>
                      <a:pt x="0" y="82"/>
                    </a:cubicBezTo>
                    <a:cubicBezTo>
                      <a:pt x="0" y="86"/>
                      <a:pt x="3" y="90"/>
                      <a:pt x="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6"/>
                      <a:pt x="41" y="75"/>
                      <a:pt x="42" y="74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8" y="57"/>
                      <a:pt x="70" y="57"/>
                      <a:pt x="71" y="58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7" y="75"/>
                      <a:pt x="98" y="76"/>
                      <a:pt x="98" y="78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5" y="90"/>
                      <a:pt x="139" y="86"/>
                      <a:pt x="139" y="82"/>
                    </a:cubicBezTo>
                    <a:cubicBezTo>
                      <a:pt x="139" y="77"/>
                      <a:pt x="135" y="74"/>
                      <a:pt x="130" y="74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8945563" y="3041650"/>
                <a:ext cx="530225" cy="342900"/>
              </a:xfrm>
              <a:custGeom>
                <a:avLst/>
                <a:gdLst>
                  <a:gd name="T0" fmla="*/ 130 w 139"/>
                  <a:gd name="T1" fmla="*/ 74 h 90"/>
                  <a:gd name="T2" fmla="*/ 114 w 139"/>
                  <a:gd name="T3" fmla="*/ 74 h 90"/>
                  <a:gd name="T4" fmla="*/ 114 w 139"/>
                  <a:gd name="T5" fmla="*/ 61 h 90"/>
                  <a:gd name="T6" fmla="*/ 110 w 139"/>
                  <a:gd name="T7" fmla="*/ 57 h 90"/>
                  <a:gd name="T8" fmla="*/ 97 w 139"/>
                  <a:gd name="T9" fmla="*/ 57 h 90"/>
                  <a:gd name="T10" fmla="*/ 73 w 139"/>
                  <a:gd name="T11" fmla="*/ 33 h 90"/>
                  <a:gd name="T12" fmla="*/ 73 w 139"/>
                  <a:gd name="T13" fmla="*/ 25 h 90"/>
                  <a:gd name="T14" fmla="*/ 94 w 139"/>
                  <a:gd name="T15" fmla="*/ 25 h 90"/>
                  <a:gd name="T16" fmla="*/ 98 w 139"/>
                  <a:gd name="T17" fmla="*/ 21 h 90"/>
                  <a:gd name="T18" fmla="*/ 98 w 139"/>
                  <a:gd name="T19" fmla="*/ 4 h 90"/>
                  <a:gd name="T20" fmla="*/ 94 w 139"/>
                  <a:gd name="T21" fmla="*/ 0 h 90"/>
                  <a:gd name="T22" fmla="*/ 69 w 139"/>
                  <a:gd name="T23" fmla="*/ 0 h 90"/>
                  <a:gd name="T24" fmla="*/ 65 w 139"/>
                  <a:gd name="T25" fmla="*/ 4 h 90"/>
                  <a:gd name="T26" fmla="*/ 65 w 139"/>
                  <a:gd name="T27" fmla="*/ 33 h 90"/>
                  <a:gd name="T28" fmla="*/ 41 w 139"/>
                  <a:gd name="T29" fmla="*/ 57 h 90"/>
                  <a:gd name="T30" fmla="*/ 28 w 139"/>
                  <a:gd name="T31" fmla="*/ 57 h 90"/>
                  <a:gd name="T32" fmla="*/ 24 w 139"/>
                  <a:gd name="T33" fmla="*/ 61 h 90"/>
                  <a:gd name="T34" fmla="*/ 24 w 139"/>
                  <a:gd name="T35" fmla="*/ 74 h 90"/>
                  <a:gd name="T36" fmla="*/ 8 w 139"/>
                  <a:gd name="T37" fmla="*/ 74 h 90"/>
                  <a:gd name="T38" fmla="*/ 0 w 139"/>
                  <a:gd name="T39" fmla="*/ 82 h 90"/>
                  <a:gd name="T40" fmla="*/ 8 w 139"/>
                  <a:gd name="T41" fmla="*/ 90 h 90"/>
                  <a:gd name="T42" fmla="*/ 41 w 139"/>
                  <a:gd name="T43" fmla="*/ 90 h 90"/>
                  <a:gd name="T44" fmla="*/ 41 w 139"/>
                  <a:gd name="T45" fmla="*/ 78 h 90"/>
                  <a:gd name="T46" fmla="*/ 42 w 139"/>
                  <a:gd name="T47" fmla="*/ 74 h 90"/>
                  <a:gd name="T48" fmla="*/ 67 w 139"/>
                  <a:gd name="T49" fmla="*/ 58 h 90"/>
                  <a:gd name="T50" fmla="*/ 71 w 139"/>
                  <a:gd name="T51" fmla="*/ 58 h 90"/>
                  <a:gd name="T52" fmla="*/ 96 w 139"/>
                  <a:gd name="T53" fmla="*/ 74 h 90"/>
                  <a:gd name="T54" fmla="*/ 98 w 139"/>
                  <a:gd name="T55" fmla="*/ 78 h 90"/>
                  <a:gd name="T56" fmla="*/ 98 w 139"/>
                  <a:gd name="T57" fmla="*/ 90 h 90"/>
                  <a:gd name="T58" fmla="*/ 130 w 139"/>
                  <a:gd name="T59" fmla="*/ 90 h 90"/>
                  <a:gd name="T60" fmla="*/ 139 w 139"/>
                  <a:gd name="T61" fmla="*/ 82 h 90"/>
                  <a:gd name="T62" fmla="*/ 130 w 139"/>
                  <a:gd name="T63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9" h="90">
                    <a:moveTo>
                      <a:pt x="130" y="74"/>
                    </a:move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59"/>
                      <a:pt x="112" y="57"/>
                      <a:pt x="110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6" y="45"/>
                      <a:pt x="86" y="35"/>
                      <a:pt x="73" y="33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6" y="25"/>
                      <a:pt x="98" y="23"/>
                      <a:pt x="98" y="21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2"/>
                      <a:pt x="96" y="0"/>
                      <a:pt x="9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5" y="2"/>
                      <a:pt x="65" y="4"/>
                    </a:cubicBezTo>
                    <a:cubicBezTo>
                      <a:pt x="65" y="7"/>
                      <a:pt x="65" y="32"/>
                      <a:pt x="65" y="33"/>
                    </a:cubicBezTo>
                    <a:cubicBezTo>
                      <a:pt x="53" y="35"/>
                      <a:pt x="43" y="45"/>
                      <a:pt x="41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57"/>
                      <a:pt x="24" y="59"/>
                      <a:pt x="24" y="6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3" y="74"/>
                      <a:pt x="0" y="77"/>
                      <a:pt x="0" y="82"/>
                    </a:cubicBezTo>
                    <a:cubicBezTo>
                      <a:pt x="0" y="86"/>
                      <a:pt x="3" y="90"/>
                      <a:pt x="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6"/>
                      <a:pt x="41" y="75"/>
                      <a:pt x="42" y="74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8" y="57"/>
                      <a:pt x="70" y="57"/>
                      <a:pt x="71" y="58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7" y="75"/>
                      <a:pt x="98" y="76"/>
                      <a:pt x="98" y="78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5" y="90"/>
                      <a:pt x="139" y="86"/>
                      <a:pt x="139" y="82"/>
                    </a:cubicBezTo>
                    <a:cubicBezTo>
                      <a:pt x="139" y="77"/>
                      <a:pt x="135" y="74"/>
                      <a:pt x="130" y="74"/>
                    </a:cubicBezTo>
                    <a:close/>
                  </a:path>
                </a:pathLst>
              </a:cu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38" l="31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6514" y="4675242"/>
            <a:ext cx="1097994" cy="1059406"/>
          </a:xfrm>
          <a:prstGeom prst="rect">
            <a:avLst/>
          </a:prstGeom>
        </p:spPr>
      </p:pic>
      <p:grpSp>
        <p:nvGrpSpPr>
          <p:cNvPr id="256" name="Group 255"/>
          <p:cNvGrpSpPr/>
          <p:nvPr/>
        </p:nvGrpSpPr>
        <p:grpSpPr>
          <a:xfrm>
            <a:off x="6967545" y="1311921"/>
            <a:ext cx="812360" cy="812360"/>
            <a:chOff x="8721986" y="5609347"/>
            <a:chExt cx="812360" cy="812360"/>
          </a:xfrm>
        </p:grpSpPr>
        <p:grpSp>
          <p:nvGrpSpPr>
            <p:cNvPr id="257" name="Group 256"/>
            <p:cNvGrpSpPr/>
            <p:nvPr/>
          </p:nvGrpSpPr>
          <p:grpSpPr>
            <a:xfrm>
              <a:off x="8721986" y="5609347"/>
              <a:ext cx="812360" cy="812360"/>
              <a:chOff x="7117552" y="5558295"/>
              <a:chExt cx="812360" cy="812360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7117552" y="5558295"/>
                <a:ext cx="812360" cy="812360"/>
                <a:chOff x="5432693" y="2729042"/>
                <a:chExt cx="812360" cy="812360"/>
              </a:xfrm>
            </p:grpSpPr>
            <p:sp>
              <p:nvSpPr>
                <p:cNvPr id="287" name="Rectangle 286"/>
                <p:cNvSpPr/>
                <p:nvPr/>
              </p:nvSpPr>
              <p:spPr bwMode="auto">
                <a:xfrm flipH="1">
                  <a:off x="5690990" y="2959263"/>
                  <a:ext cx="40544" cy="2570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5432693" y="2729042"/>
                  <a:ext cx="812360" cy="8123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7239103" y="5885571"/>
                <a:ext cx="168302" cy="20437"/>
                <a:chOff x="6371892" y="6682156"/>
                <a:chExt cx="168302" cy="20437"/>
              </a:xfrm>
            </p:grpSpPr>
            <p:sp>
              <p:nvSpPr>
                <p:cNvPr id="285" name="Freeform 284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1892" y="668215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86" name="Freeform 285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5005" y="668215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76" name="Group 275"/>
              <p:cNvGrpSpPr/>
              <p:nvPr/>
            </p:nvGrpSpPr>
            <p:grpSpPr>
              <a:xfrm>
                <a:off x="7222730" y="6018860"/>
                <a:ext cx="168302" cy="20437"/>
                <a:chOff x="6422298" y="6705781"/>
                <a:chExt cx="168302" cy="20437"/>
              </a:xfrm>
            </p:grpSpPr>
            <p:sp>
              <p:nvSpPr>
                <p:cNvPr id="283" name="Freeform 282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2298" y="6705781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85411" y="6705781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7674690" y="5891791"/>
                <a:ext cx="168302" cy="20437"/>
                <a:chOff x="6576238" y="6709986"/>
                <a:chExt cx="168302" cy="20437"/>
              </a:xfrm>
            </p:grpSpPr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576238" y="670998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639351" y="670998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78" name="Group 277"/>
              <p:cNvGrpSpPr/>
              <p:nvPr/>
            </p:nvGrpSpPr>
            <p:grpSpPr>
              <a:xfrm>
                <a:off x="7453804" y="5965101"/>
                <a:ext cx="168302" cy="20437"/>
                <a:chOff x="6374139" y="6662866"/>
                <a:chExt cx="168302" cy="20437"/>
              </a:xfrm>
            </p:grpSpPr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4139" y="666286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7252" y="666286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>
              <a:off x="8746067" y="5864604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8753516" y="6169879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9272960" y="6096631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9336073" y="6096631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0" b="96414" l="9898" r="897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1289" y="3094490"/>
            <a:ext cx="1606109" cy="137588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599184" y="5508959"/>
            <a:ext cx="1279994" cy="1279994"/>
            <a:chOff x="7588524" y="5308441"/>
            <a:chExt cx="1279994" cy="1279994"/>
          </a:xfrm>
        </p:grpSpPr>
        <p:sp>
          <p:nvSpPr>
            <p:cNvPr id="337" name="Oval 336"/>
            <p:cNvSpPr/>
            <p:nvPr/>
          </p:nvSpPr>
          <p:spPr>
            <a:xfrm>
              <a:off x="7588524" y="5308441"/>
              <a:ext cx="1279994" cy="12799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4938" y1="19657" x2="44938" y2="19657"/>
                          <a14:foregroundMark x1="38813" y1="52161" x2="38813" y2="52161"/>
                          <a14:foregroundMark x1="46063" y1="50326" x2="46063" y2="50326"/>
                          <a14:foregroundMark x1="55000" y1="49260" x2="55000" y2="49260"/>
                          <a14:foregroundMark x1="62875" y1="48845" x2="62875" y2="48845"/>
                          <a14:backgroundMark x1="44750" y1="44701" x2="44750" y2="44701"/>
                        </a14:backgroundRemoval>
                      </a14:imgEffect>
                    </a14:imgLayer>
                  </a14:imgProps>
                </a:ext>
              </a:extLst>
            </a:blip>
            <a:srcRect l="24201" t="12917" r="29701" b="35341"/>
            <a:stretch/>
          </p:blipFill>
          <p:spPr>
            <a:xfrm>
              <a:off x="7936754" y="5432776"/>
              <a:ext cx="600253" cy="711200"/>
            </a:xfrm>
            <a:prstGeom prst="rect">
              <a:avLst/>
            </a:prstGeom>
          </p:spPr>
        </p:pic>
        <p:grpSp>
          <p:nvGrpSpPr>
            <p:cNvPr id="319" name="Group 318"/>
            <p:cNvGrpSpPr/>
            <p:nvPr/>
          </p:nvGrpSpPr>
          <p:grpSpPr>
            <a:xfrm>
              <a:off x="8139961" y="6215582"/>
              <a:ext cx="168302" cy="20437"/>
              <a:chOff x="6429557" y="6703074"/>
              <a:chExt cx="168302" cy="20437"/>
            </a:xfrm>
          </p:grpSpPr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8121174" y="6336012"/>
              <a:ext cx="168302" cy="20437"/>
              <a:chOff x="6429557" y="6703074"/>
              <a:chExt cx="168302" cy="20437"/>
            </a:xfrm>
          </p:grpSpPr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8419194" y="6215582"/>
              <a:ext cx="168302" cy="20437"/>
              <a:chOff x="6429557" y="6703074"/>
              <a:chExt cx="168302" cy="20437"/>
            </a:xfrm>
          </p:grpSpPr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8352415" y="6325246"/>
              <a:ext cx="168302" cy="20437"/>
              <a:chOff x="6429557" y="6703074"/>
              <a:chExt cx="168302" cy="20437"/>
            </a:xfrm>
          </p:grpSpPr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7869385" y="6193972"/>
              <a:ext cx="168302" cy="20437"/>
              <a:chOff x="6429557" y="6703074"/>
              <a:chExt cx="168302" cy="20437"/>
            </a:xfrm>
          </p:grpSpPr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3" name="Freeform 332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7850598" y="6314402"/>
              <a:ext cx="168302" cy="20437"/>
              <a:chOff x="6429557" y="6703074"/>
              <a:chExt cx="168302" cy="20437"/>
            </a:xfrm>
          </p:grpSpPr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259" y="1208172"/>
            <a:ext cx="1236267" cy="1054593"/>
          </a:xfrm>
          <a:prstGeom prst="rect">
            <a:avLst/>
          </a:prstGeom>
        </p:spPr>
      </p:pic>
      <p:grpSp>
        <p:nvGrpSpPr>
          <p:cNvPr id="301" name="Group 300"/>
          <p:cNvGrpSpPr/>
          <p:nvPr/>
        </p:nvGrpSpPr>
        <p:grpSpPr>
          <a:xfrm flipH="1">
            <a:off x="134649" y="3444665"/>
            <a:ext cx="812360" cy="812360"/>
            <a:chOff x="7117552" y="5558295"/>
            <a:chExt cx="812360" cy="812360"/>
          </a:xfrm>
        </p:grpSpPr>
        <p:grpSp>
          <p:nvGrpSpPr>
            <p:cNvPr id="302" name="Group 301"/>
            <p:cNvGrpSpPr/>
            <p:nvPr/>
          </p:nvGrpSpPr>
          <p:grpSpPr>
            <a:xfrm>
              <a:off x="7117552" y="5558295"/>
              <a:ext cx="812360" cy="812360"/>
              <a:chOff x="5432693" y="2729042"/>
              <a:chExt cx="812360" cy="812360"/>
            </a:xfrm>
          </p:grpSpPr>
          <p:sp>
            <p:nvSpPr>
              <p:cNvPr id="315" name="Rectangle 314"/>
              <p:cNvSpPr/>
              <p:nvPr/>
            </p:nvSpPr>
            <p:spPr bwMode="auto">
              <a:xfrm flipH="1">
                <a:off x="5690990" y="2959263"/>
                <a:ext cx="40544" cy="257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5432693" y="2729042"/>
                <a:ext cx="812360" cy="812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7C9FCC47-A4B7-EA89-E2A6-22B7A8FD74A2}"/>
                  </a:ext>
                </a:extLst>
              </p:cNvPr>
              <p:cNvGrpSpPr/>
              <p:nvPr/>
            </p:nvGrpSpPr>
            <p:grpSpPr>
              <a:xfrm>
                <a:off x="5524754" y="2974732"/>
                <a:ext cx="632767" cy="320981"/>
                <a:chOff x="3801940" y="2161624"/>
                <a:chExt cx="1246479" cy="63229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6DF39102-7D96-E27C-15EC-E0797BB416A2}"/>
                    </a:ext>
                  </a:extLst>
                </p:cNvPr>
                <p:cNvSpPr/>
                <p:nvPr/>
              </p:nvSpPr>
              <p:spPr>
                <a:xfrm>
                  <a:off x="3801940" y="2198451"/>
                  <a:ext cx="1204505" cy="565783"/>
                </a:xfrm>
                <a:prstGeom prst="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9" name="Rounded Rectangle 338">
                  <a:extLst>
                    <a:ext uri="{FF2B5EF4-FFF2-40B4-BE49-F238E27FC236}">
                      <a16:creationId xmlns:a16="http://schemas.microsoft.com/office/drawing/2014/main" id="{1D4739DB-5537-1E2A-1DD6-02327C8A96C7}"/>
                    </a:ext>
                  </a:extLst>
                </p:cNvPr>
                <p:cNvSpPr/>
                <p:nvPr/>
              </p:nvSpPr>
              <p:spPr>
                <a:xfrm>
                  <a:off x="4831168" y="2161624"/>
                  <a:ext cx="217251" cy="632298"/>
                </a:xfrm>
                <a:prstGeom prst="round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3" name="Group 302"/>
            <p:cNvGrpSpPr/>
            <p:nvPr/>
          </p:nvGrpSpPr>
          <p:grpSpPr>
            <a:xfrm>
              <a:off x="7296768" y="5906489"/>
              <a:ext cx="168302" cy="20437"/>
              <a:chOff x="6429557" y="6703074"/>
              <a:chExt cx="168302" cy="20437"/>
            </a:xfrm>
          </p:grpSpPr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7229989" y="6016153"/>
              <a:ext cx="168302" cy="20437"/>
              <a:chOff x="6429557" y="6703074"/>
              <a:chExt cx="168302" cy="20437"/>
            </a:xfrm>
          </p:grpSpPr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7528009" y="5884879"/>
              <a:ext cx="168302" cy="20437"/>
              <a:chOff x="6429557" y="6703074"/>
              <a:chExt cx="168302" cy="20437"/>
            </a:xfrm>
          </p:grpSpPr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7509222" y="6005309"/>
              <a:ext cx="168302" cy="20437"/>
              <a:chOff x="6429557" y="6703074"/>
              <a:chExt cx="168302" cy="20437"/>
            </a:xfrm>
          </p:grpSpPr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340" name="Group 339"/>
          <p:cNvGrpSpPr/>
          <p:nvPr/>
        </p:nvGrpSpPr>
        <p:grpSpPr>
          <a:xfrm>
            <a:off x="2983610" y="5786615"/>
            <a:ext cx="916948" cy="916948"/>
            <a:chOff x="8381760" y="739012"/>
            <a:chExt cx="916948" cy="916948"/>
          </a:xfrm>
        </p:grpSpPr>
        <p:sp>
          <p:nvSpPr>
            <p:cNvPr id="341" name="Oval 340"/>
            <p:cNvSpPr/>
            <p:nvPr/>
          </p:nvSpPr>
          <p:spPr>
            <a:xfrm>
              <a:off x="8381760" y="739012"/>
              <a:ext cx="916948" cy="9169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8577215" y="789336"/>
              <a:ext cx="582566" cy="808805"/>
              <a:chOff x="7338483" y="836083"/>
              <a:chExt cx="654050" cy="908050"/>
            </a:xfrm>
          </p:grpSpPr>
          <p:pic>
            <p:nvPicPr>
              <p:cNvPr id="343" name="Picture 342"/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>
                            <a14:foregroundMark x1="35372" y1="16755" x2="52128" y2="82181"/>
                            <a14:foregroundMark x1="50532" y1="15027" x2="69016" y2="78856"/>
                            <a14:foregroundMark x1="60638" y1="15027" x2="72340" y2="43617"/>
                            <a14:foregroundMark x1="32580" y1="17819" x2="32846" y2="80053"/>
                            <a14:foregroundMark x1="28324" y1="24202" x2="30186" y2="76729"/>
                            <a14:foregroundMark x1="67420" y1="19149" x2="67553" y2="22074"/>
                            <a14:foregroundMark x1="28723" y1="76729" x2="33112" y2="804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39" t="17154" r="24921" b="16150"/>
              <a:stretch/>
            </p:blipFill>
            <p:spPr>
              <a:xfrm>
                <a:off x="7338483" y="836083"/>
                <a:ext cx="654050" cy="908050"/>
              </a:xfrm>
              <a:prstGeom prst="rect">
                <a:avLst/>
              </a:prstGeom>
            </p:spPr>
          </p:pic>
          <p:grpSp>
            <p:nvGrpSpPr>
              <p:cNvPr id="344" name="Group 343"/>
              <p:cNvGrpSpPr/>
              <p:nvPr/>
            </p:nvGrpSpPr>
            <p:grpSpPr>
              <a:xfrm>
                <a:off x="7495407" y="1505818"/>
                <a:ext cx="168302" cy="20437"/>
                <a:chOff x="6429557" y="6703074"/>
                <a:chExt cx="168302" cy="20437"/>
              </a:xfrm>
            </p:grpSpPr>
            <p:sp>
              <p:nvSpPr>
                <p:cNvPr id="366" name="Freeform 365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67" name="Freeform 366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7428628" y="1615482"/>
                <a:ext cx="168302" cy="20437"/>
                <a:chOff x="6429557" y="6703074"/>
                <a:chExt cx="168302" cy="20437"/>
              </a:xfrm>
            </p:grpSpPr>
            <p:sp>
              <p:nvSpPr>
                <p:cNvPr id="364" name="Freeform 363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65" name="Freeform 364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>
                <a:off x="7726648" y="1484208"/>
                <a:ext cx="168302" cy="20437"/>
                <a:chOff x="6429557" y="6703074"/>
                <a:chExt cx="168302" cy="20437"/>
              </a:xfrm>
            </p:grpSpPr>
            <p:sp>
              <p:nvSpPr>
                <p:cNvPr id="362" name="Freeform 361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63" name="Freeform 362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47" name="Group 346"/>
              <p:cNvGrpSpPr/>
              <p:nvPr/>
            </p:nvGrpSpPr>
            <p:grpSpPr>
              <a:xfrm>
                <a:off x="7707861" y="1604638"/>
                <a:ext cx="168302" cy="20437"/>
                <a:chOff x="6429557" y="6703074"/>
                <a:chExt cx="168302" cy="20437"/>
              </a:xfrm>
            </p:grpSpPr>
            <p:sp>
              <p:nvSpPr>
                <p:cNvPr id="360" name="Freeform 359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61" name="Freeform 360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48" name="Group 347"/>
              <p:cNvGrpSpPr/>
              <p:nvPr/>
            </p:nvGrpSpPr>
            <p:grpSpPr>
              <a:xfrm>
                <a:off x="7463936" y="1297950"/>
                <a:ext cx="168302" cy="20437"/>
                <a:chOff x="6429557" y="6703074"/>
                <a:chExt cx="168302" cy="20437"/>
              </a:xfrm>
            </p:grpSpPr>
            <p:sp>
              <p:nvSpPr>
                <p:cNvPr id="358" name="Freeform 357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59" name="Freeform 358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49" name="Group 348"/>
              <p:cNvGrpSpPr/>
              <p:nvPr/>
            </p:nvGrpSpPr>
            <p:grpSpPr>
              <a:xfrm>
                <a:off x="7397157" y="1407614"/>
                <a:ext cx="168302" cy="20437"/>
                <a:chOff x="6429557" y="6703074"/>
                <a:chExt cx="168302" cy="20437"/>
              </a:xfrm>
            </p:grpSpPr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57" name="Freeform 356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50" name="Group 349"/>
              <p:cNvGrpSpPr/>
              <p:nvPr/>
            </p:nvGrpSpPr>
            <p:grpSpPr>
              <a:xfrm>
                <a:off x="7695177" y="1276340"/>
                <a:ext cx="168302" cy="20437"/>
                <a:chOff x="6429557" y="6703074"/>
                <a:chExt cx="168302" cy="20437"/>
              </a:xfrm>
            </p:grpSpPr>
            <p:sp>
              <p:nvSpPr>
                <p:cNvPr id="354" name="Freeform 353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55" name="Freeform 354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7676390" y="1396770"/>
                <a:ext cx="168302" cy="20437"/>
                <a:chOff x="6429557" y="6703074"/>
                <a:chExt cx="168302" cy="20437"/>
              </a:xfrm>
            </p:grpSpPr>
            <p:sp>
              <p:nvSpPr>
                <p:cNvPr id="352" name="Freeform 351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53" name="Freeform 352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131" name="Group 130"/>
          <p:cNvGrpSpPr/>
          <p:nvPr/>
        </p:nvGrpSpPr>
        <p:grpSpPr>
          <a:xfrm>
            <a:off x="6999075" y="2199451"/>
            <a:ext cx="991670" cy="991670"/>
            <a:chOff x="7887213" y="215358"/>
            <a:chExt cx="916948" cy="916948"/>
          </a:xfrm>
        </p:grpSpPr>
        <p:sp>
          <p:nvSpPr>
            <p:cNvPr id="232" name="Oval 231"/>
            <p:cNvSpPr/>
            <p:nvPr/>
          </p:nvSpPr>
          <p:spPr>
            <a:xfrm>
              <a:off x="7887213" y="215358"/>
              <a:ext cx="916948" cy="9169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700000">
              <a:off x="8146856" y="324706"/>
              <a:ext cx="458318" cy="443135"/>
            </a:xfrm>
            <a:prstGeom prst="rect">
              <a:avLst/>
            </a:prstGeom>
          </p:spPr>
        </p:pic>
        <p:grpSp>
          <p:nvGrpSpPr>
            <p:cNvPr id="130" name="Group 129"/>
            <p:cNvGrpSpPr/>
            <p:nvPr/>
          </p:nvGrpSpPr>
          <p:grpSpPr>
            <a:xfrm>
              <a:off x="8015699" y="637479"/>
              <a:ext cx="603966" cy="452003"/>
              <a:chOff x="7367401" y="1145098"/>
              <a:chExt cx="603966" cy="452003"/>
            </a:xfrm>
          </p:grpSpPr>
          <p:cxnSp>
            <p:nvCxnSpPr>
              <p:cNvPr id="369" name="Straight Connector 368"/>
              <p:cNvCxnSpPr/>
              <p:nvPr/>
            </p:nvCxnSpPr>
            <p:spPr>
              <a:xfrm flipV="1">
                <a:off x="7512882" y="1145946"/>
                <a:ext cx="1" cy="451155"/>
              </a:xfrm>
              <a:prstGeom prst="line">
                <a:avLst/>
              </a:prstGeom>
              <a:ln w="1905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flipV="1">
                <a:off x="7819228" y="1145098"/>
                <a:ext cx="0" cy="444350"/>
              </a:xfrm>
              <a:prstGeom prst="line">
                <a:avLst/>
              </a:prstGeom>
              <a:ln w="1905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>
                <a:off x="7819228" y="1153471"/>
                <a:ext cx="152139" cy="0"/>
              </a:xfrm>
              <a:prstGeom prst="line">
                <a:avLst/>
              </a:prstGeom>
              <a:ln w="1905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>
                <a:off x="7367401" y="1153471"/>
                <a:ext cx="152139" cy="0"/>
              </a:xfrm>
              <a:prstGeom prst="line">
                <a:avLst/>
              </a:prstGeom>
              <a:ln w="1905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>
                <a:off x="7512194" y="1589448"/>
                <a:ext cx="307034" cy="0"/>
              </a:xfrm>
              <a:prstGeom prst="line">
                <a:avLst/>
              </a:prstGeom>
              <a:ln w="1905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9" name="Freeform 128"/>
              <p:cNvSpPr/>
              <p:nvPr/>
            </p:nvSpPr>
            <p:spPr>
              <a:xfrm>
                <a:off x="7526867" y="1397000"/>
                <a:ext cx="296333" cy="182033"/>
              </a:xfrm>
              <a:custGeom>
                <a:avLst/>
                <a:gdLst>
                  <a:gd name="connsiteX0" fmla="*/ 0 w 296333"/>
                  <a:gd name="connsiteY0" fmla="*/ 29633 h 182033"/>
                  <a:gd name="connsiteX1" fmla="*/ 71966 w 296333"/>
                  <a:gd name="connsiteY1" fmla="*/ 0 h 182033"/>
                  <a:gd name="connsiteX2" fmla="*/ 118533 w 296333"/>
                  <a:gd name="connsiteY2" fmla="*/ 42333 h 182033"/>
                  <a:gd name="connsiteX3" fmla="*/ 190500 w 296333"/>
                  <a:gd name="connsiteY3" fmla="*/ 0 h 182033"/>
                  <a:gd name="connsiteX4" fmla="*/ 254000 w 296333"/>
                  <a:gd name="connsiteY4" fmla="*/ 25400 h 182033"/>
                  <a:gd name="connsiteX5" fmla="*/ 292100 w 296333"/>
                  <a:gd name="connsiteY5" fmla="*/ 38100 h 182033"/>
                  <a:gd name="connsiteX6" fmla="*/ 296333 w 296333"/>
                  <a:gd name="connsiteY6" fmla="*/ 173567 h 182033"/>
                  <a:gd name="connsiteX7" fmla="*/ 4233 w 296333"/>
                  <a:gd name="connsiteY7" fmla="*/ 182033 h 182033"/>
                  <a:gd name="connsiteX8" fmla="*/ 0 w 296333"/>
                  <a:gd name="connsiteY8" fmla="*/ 29633 h 18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333" h="182033">
                    <a:moveTo>
                      <a:pt x="0" y="29633"/>
                    </a:moveTo>
                    <a:lnTo>
                      <a:pt x="71966" y="0"/>
                    </a:lnTo>
                    <a:lnTo>
                      <a:pt x="118533" y="42333"/>
                    </a:lnTo>
                    <a:lnTo>
                      <a:pt x="190500" y="0"/>
                    </a:lnTo>
                    <a:lnTo>
                      <a:pt x="254000" y="25400"/>
                    </a:lnTo>
                    <a:lnTo>
                      <a:pt x="292100" y="38100"/>
                    </a:lnTo>
                    <a:lnTo>
                      <a:pt x="296333" y="173567"/>
                    </a:lnTo>
                    <a:lnTo>
                      <a:pt x="4233" y="182033"/>
                    </a:lnTo>
                    <a:lnTo>
                      <a:pt x="0" y="29633"/>
                    </a:lnTo>
                    <a:close/>
                  </a:path>
                </a:pathLst>
              </a:custGeom>
              <a:solidFill>
                <a:srgbClr val="CF773C"/>
              </a:solidFill>
              <a:ln>
                <a:solidFill>
                  <a:srgbClr val="CF7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9049253" y="4433036"/>
            <a:ext cx="911296" cy="923192"/>
            <a:chOff x="7965270" y="4356545"/>
            <a:chExt cx="911296" cy="923192"/>
          </a:xfrm>
        </p:grpSpPr>
        <p:grpSp>
          <p:nvGrpSpPr>
            <p:cNvPr id="429" name="Group 428"/>
            <p:cNvGrpSpPr/>
            <p:nvPr/>
          </p:nvGrpSpPr>
          <p:grpSpPr>
            <a:xfrm>
              <a:off x="7965270" y="4356545"/>
              <a:ext cx="911296" cy="923192"/>
              <a:chOff x="5432693" y="2729042"/>
              <a:chExt cx="812360" cy="812360"/>
            </a:xfrm>
          </p:grpSpPr>
          <p:sp>
            <p:nvSpPr>
              <p:cNvPr id="430" name="Rectangle 429"/>
              <p:cNvSpPr/>
              <p:nvPr/>
            </p:nvSpPr>
            <p:spPr bwMode="auto">
              <a:xfrm flipH="1">
                <a:off x="5690990" y="2959263"/>
                <a:ext cx="40544" cy="257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5432693" y="2729042"/>
                <a:ext cx="812360" cy="812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87051" y="4545634"/>
              <a:ext cx="660880" cy="72283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8994890" y="5508262"/>
            <a:ext cx="914189" cy="914189"/>
            <a:chOff x="8378997" y="5307188"/>
            <a:chExt cx="1227342" cy="1227342"/>
          </a:xfrm>
        </p:grpSpPr>
        <p:grpSp>
          <p:nvGrpSpPr>
            <p:cNvPr id="432" name="Group 431"/>
            <p:cNvGrpSpPr/>
            <p:nvPr/>
          </p:nvGrpSpPr>
          <p:grpSpPr>
            <a:xfrm>
              <a:off x="8378997" y="5307188"/>
              <a:ext cx="1227342" cy="1227342"/>
              <a:chOff x="5432693" y="2729042"/>
              <a:chExt cx="812360" cy="812360"/>
            </a:xfrm>
          </p:grpSpPr>
          <p:sp>
            <p:nvSpPr>
              <p:cNvPr id="433" name="Rectangle 432"/>
              <p:cNvSpPr/>
              <p:nvPr/>
            </p:nvSpPr>
            <p:spPr bwMode="auto">
              <a:xfrm flipH="1">
                <a:off x="5690990" y="2959263"/>
                <a:ext cx="40544" cy="257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5432693" y="2729042"/>
                <a:ext cx="812360" cy="812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549443" y="5620341"/>
              <a:ext cx="981541" cy="829128"/>
            </a:xfrm>
            <a:prstGeom prst="rect">
              <a:avLst/>
            </a:prstGeom>
          </p:spPr>
        </p:pic>
      </p:grpSp>
      <p:pic>
        <p:nvPicPr>
          <p:cNvPr id="368" name="Picture 36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99075" y="4589954"/>
            <a:ext cx="1006390" cy="1006390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2857099" y="1177201"/>
            <a:ext cx="916948" cy="916948"/>
            <a:chOff x="7581632" y="238855"/>
            <a:chExt cx="916948" cy="916948"/>
          </a:xfrm>
        </p:grpSpPr>
        <p:sp>
          <p:nvSpPr>
            <p:cNvPr id="370" name="Oval 369"/>
            <p:cNvSpPr/>
            <p:nvPr/>
          </p:nvSpPr>
          <p:spPr>
            <a:xfrm>
              <a:off x="7581632" y="238855"/>
              <a:ext cx="916948" cy="9169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374" name="Trapezoid 373"/>
            <p:cNvSpPr/>
            <p:nvPr/>
          </p:nvSpPr>
          <p:spPr>
            <a:xfrm>
              <a:off x="7981813" y="601747"/>
              <a:ext cx="127686" cy="149492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375" name="Arc 374"/>
            <p:cNvSpPr/>
            <p:nvPr/>
          </p:nvSpPr>
          <p:spPr>
            <a:xfrm>
              <a:off x="7604220" y="391803"/>
              <a:ext cx="424148" cy="399459"/>
            </a:xfrm>
            <a:prstGeom prst="arc">
              <a:avLst>
                <a:gd name="adj1" fmla="val 17468179"/>
                <a:gd name="adj2" fmla="val 0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7794497" y="422275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 u="sng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5407" y="549122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 u="sng"/>
            </a:p>
          </p:txBody>
        </p:sp>
        <p:sp>
          <p:nvSpPr>
            <p:cNvPr id="382" name="Arc 381"/>
            <p:cNvSpPr/>
            <p:nvPr/>
          </p:nvSpPr>
          <p:spPr>
            <a:xfrm flipH="1">
              <a:off x="8053722" y="405951"/>
              <a:ext cx="424148" cy="399459"/>
            </a:xfrm>
            <a:prstGeom prst="arc">
              <a:avLst>
                <a:gd name="adj1" fmla="val 17468179"/>
                <a:gd name="adj2" fmla="val 0"/>
              </a:avLst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 rot="19440000" flipH="1">
              <a:off x="8221139" y="436423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 u="sng"/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268729" y="570890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 u="sng"/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F2E79864-1D1C-FC7A-1AEE-F97686775E0F}"/>
                </a:ext>
              </a:extLst>
            </p:cNvPr>
            <p:cNvSpPr/>
            <p:nvPr/>
          </p:nvSpPr>
          <p:spPr>
            <a:xfrm>
              <a:off x="8129439" y="587260"/>
              <a:ext cx="133400" cy="183349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A5DF16CF-F481-551F-0059-14412EDC98A4}"/>
                </a:ext>
              </a:extLst>
            </p:cNvPr>
            <p:cNvSpPr/>
            <p:nvPr/>
          </p:nvSpPr>
          <p:spPr>
            <a:xfrm>
              <a:off x="8192707" y="664031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F2E79864-1D1C-FC7A-1AEE-F97686775E0F}"/>
                </a:ext>
              </a:extLst>
            </p:cNvPr>
            <p:cNvSpPr/>
            <p:nvPr/>
          </p:nvSpPr>
          <p:spPr>
            <a:xfrm>
              <a:off x="8301054" y="596886"/>
              <a:ext cx="133400" cy="183349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A5DF16CF-F481-551F-0059-14412EDC98A4}"/>
                </a:ext>
              </a:extLst>
            </p:cNvPr>
            <p:cNvSpPr/>
            <p:nvPr/>
          </p:nvSpPr>
          <p:spPr>
            <a:xfrm>
              <a:off x="8364322" y="673657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95" name="Freeform 394">
              <a:extLst>
                <a:ext uri="{FF2B5EF4-FFF2-40B4-BE49-F238E27FC236}">
                  <a16:creationId xmlns:a16="http://schemas.microsoft.com/office/drawing/2014/main" id="{F2E79864-1D1C-FC7A-1AEE-F97686775E0F}"/>
                </a:ext>
              </a:extLst>
            </p:cNvPr>
            <p:cNvSpPr/>
            <p:nvPr/>
          </p:nvSpPr>
          <p:spPr>
            <a:xfrm>
              <a:off x="7626474" y="593535"/>
              <a:ext cx="133400" cy="183349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A5DF16CF-F481-551F-0059-14412EDC98A4}"/>
                </a:ext>
              </a:extLst>
            </p:cNvPr>
            <p:cNvSpPr/>
            <p:nvPr/>
          </p:nvSpPr>
          <p:spPr>
            <a:xfrm>
              <a:off x="7689742" y="670306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97" name="Freeform 396">
              <a:extLst>
                <a:ext uri="{FF2B5EF4-FFF2-40B4-BE49-F238E27FC236}">
                  <a16:creationId xmlns:a16="http://schemas.microsoft.com/office/drawing/2014/main" id="{F2E79864-1D1C-FC7A-1AEE-F97686775E0F}"/>
                </a:ext>
              </a:extLst>
            </p:cNvPr>
            <p:cNvSpPr/>
            <p:nvPr/>
          </p:nvSpPr>
          <p:spPr>
            <a:xfrm>
              <a:off x="7798089" y="603161"/>
              <a:ext cx="133400" cy="183349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98" name="Freeform 397">
              <a:extLst>
                <a:ext uri="{FF2B5EF4-FFF2-40B4-BE49-F238E27FC236}">
                  <a16:creationId xmlns:a16="http://schemas.microsoft.com/office/drawing/2014/main" id="{A5DF16CF-F481-551F-0059-14412EDC98A4}"/>
                </a:ext>
              </a:extLst>
            </p:cNvPr>
            <p:cNvSpPr/>
            <p:nvPr/>
          </p:nvSpPr>
          <p:spPr>
            <a:xfrm>
              <a:off x="7861357" y="679932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F2E79864-1D1C-FC7A-1AEE-F97686775E0F}"/>
                </a:ext>
              </a:extLst>
            </p:cNvPr>
            <p:cNvSpPr/>
            <p:nvPr/>
          </p:nvSpPr>
          <p:spPr>
            <a:xfrm>
              <a:off x="7715539" y="755561"/>
              <a:ext cx="133400" cy="183349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A5DF16CF-F481-551F-0059-14412EDC98A4}"/>
                </a:ext>
              </a:extLst>
            </p:cNvPr>
            <p:cNvSpPr/>
            <p:nvPr/>
          </p:nvSpPr>
          <p:spPr>
            <a:xfrm>
              <a:off x="7778807" y="832332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F2E79864-1D1C-FC7A-1AEE-F97686775E0F}"/>
                </a:ext>
              </a:extLst>
            </p:cNvPr>
            <p:cNvSpPr/>
            <p:nvPr/>
          </p:nvSpPr>
          <p:spPr>
            <a:xfrm>
              <a:off x="7950489" y="755561"/>
              <a:ext cx="133400" cy="183349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A5DF16CF-F481-551F-0059-14412EDC98A4}"/>
                </a:ext>
              </a:extLst>
            </p:cNvPr>
            <p:cNvSpPr/>
            <p:nvPr/>
          </p:nvSpPr>
          <p:spPr>
            <a:xfrm>
              <a:off x="8013757" y="832332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F2E79864-1D1C-FC7A-1AEE-F97686775E0F}"/>
                </a:ext>
              </a:extLst>
            </p:cNvPr>
            <p:cNvSpPr/>
            <p:nvPr/>
          </p:nvSpPr>
          <p:spPr>
            <a:xfrm>
              <a:off x="8198139" y="787311"/>
              <a:ext cx="133400" cy="183349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A5DF16CF-F481-551F-0059-14412EDC98A4}"/>
                </a:ext>
              </a:extLst>
            </p:cNvPr>
            <p:cNvSpPr/>
            <p:nvPr/>
          </p:nvSpPr>
          <p:spPr>
            <a:xfrm>
              <a:off x="8261407" y="864082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372" name="Group 371"/>
          <p:cNvGrpSpPr>
            <a:grpSpLocks noChangeAspect="1"/>
          </p:cNvGrpSpPr>
          <p:nvPr/>
        </p:nvGrpSpPr>
        <p:grpSpPr>
          <a:xfrm>
            <a:off x="3756077" y="1648908"/>
            <a:ext cx="1080000" cy="1080000"/>
            <a:chOff x="3880842" y="2151711"/>
            <a:chExt cx="1080000" cy="1080000"/>
          </a:xfrm>
        </p:grpSpPr>
        <p:grpSp>
          <p:nvGrpSpPr>
            <p:cNvPr id="373" name="Group 372"/>
            <p:cNvGrpSpPr/>
            <p:nvPr/>
          </p:nvGrpSpPr>
          <p:grpSpPr>
            <a:xfrm>
              <a:off x="3880842" y="2151711"/>
              <a:ext cx="1080000" cy="1080000"/>
              <a:chOff x="5234504" y="2632525"/>
              <a:chExt cx="1080000" cy="1080000"/>
            </a:xfrm>
          </p:grpSpPr>
          <p:sp>
            <p:nvSpPr>
              <p:cNvPr id="425" name="Rectangle 424"/>
              <p:cNvSpPr/>
              <p:nvPr/>
            </p:nvSpPr>
            <p:spPr bwMode="auto">
              <a:xfrm flipH="1">
                <a:off x="5690990" y="2959263"/>
                <a:ext cx="40544" cy="257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5234504" y="2632525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7C9FCC47-A4B7-EA89-E2A6-22B7A8FD74A2}"/>
                  </a:ext>
                </a:extLst>
              </p:cNvPr>
              <p:cNvGrpSpPr/>
              <p:nvPr/>
            </p:nvGrpSpPr>
            <p:grpSpPr>
              <a:xfrm>
                <a:off x="5657235" y="2974043"/>
                <a:ext cx="228715" cy="324290"/>
                <a:chOff x="4062918" y="2160261"/>
                <a:chExt cx="450543" cy="63881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28" name="Rounded Rectangle 427">
                  <a:extLst>
                    <a:ext uri="{FF2B5EF4-FFF2-40B4-BE49-F238E27FC236}">
                      <a16:creationId xmlns:a16="http://schemas.microsoft.com/office/drawing/2014/main" id="{E9158F20-0D7E-1CA9-F17B-2E58BCC32ADA}"/>
                    </a:ext>
                  </a:extLst>
                </p:cNvPr>
                <p:cNvSpPr/>
                <p:nvPr/>
              </p:nvSpPr>
              <p:spPr>
                <a:xfrm>
                  <a:off x="4062918" y="2166778"/>
                  <a:ext cx="217252" cy="632298"/>
                </a:xfrm>
                <a:prstGeom prst="round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5" name="Rounded Rectangle 434">
                  <a:extLst>
                    <a:ext uri="{FF2B5EF4-FFF2-40B4-BE49-F238E27FC236}">
                      <a16:creationId xmlns:a16="http://schemas.microsoft.com/office/drawing/2014/main" id="{7185D653-7335-8756-9C61-72CB46AF343E}"/>
                    </a:ext>
                  </a:extLst>
                </p:cNvPr>
                <p:cNvSpPr/>
                <p:nvPr/>
              </p:nvSpPr>
              <p:spPr>
                <a:xfrm rot="21431876">
                  <a:off x="4296209" y="2160261"/>
                  <a:ext cx="217252" cy="632298"/>
                </a:xfrm>
                <a:prstGeom prst="round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81" name="Group 380"/>
            <p:cNvGrpSpPr/>
            <p:nvPr/>
          </p:nvGrpSpPr>
          <p:grpSpPr>
            <a:xfrm>
              <a:off x="3996007" y="2554364"/>
              <a:ext cx="849669" cy="180445"/>
              <a:chOff x="8827164" y="5936623"/>
              <a:chExt cx="620262" cy="180445"/>
            </a:xfrm>
          </p:grpSpPr>
          <p:grpSp>
            <p:nvGrpSpPr>
              <p:cNvPr id="413" name="Group 412"/>
              <p:cNvGrpSpPr/>
              <p:nvPr/>
            </p:nvGrpSpPr>
            <p:grpSpPr>
              <a:xfrm>
                <a:off x="8827164" y="5936623"/>
                <a:ext cx="620262" cy="153726"/>
                <a:chOff x="7222730" y="5885571"/>
                <a:chExt cx="620262" cy="153726"/>
              </a:xfrm>
            </p:grpSpPr>
            <p:grpSp>
              <p:nvGrpSpPr>
                <p:cNvPr id="416" name="Group 415"/>
                <p:cNvGrpSpPr/>
                <p:nvPr/>
              </p:nvGrpSpPr>
              <p:grpSpPr>
                <a:xfrm>
                  <a:off x="7239103" y="5885571"/>
                  <a:ext cx="168302" cy="20437"/>
                  <a:chOff x="6371892" y="6682156"/>
                  <a:chExt cx="168302" cy="20437"/>
                </a:xfrm>
              </p:grpSpPr>
              <p:sp>
                <p:nvSpPr>
                  <p:cNvPr id="423" name="Freeform 422">
                    <a:extLst>
                      <a:ext uri="{FF2B5EF4-FFF2-40B4-BE49-F238E27FC236}">
                        <a16:creationId xmlns:a16="http://schemas.microsoft.com/office/drawing/2014/main" id="{886FAF40-08A6-A722-3FCA-0D4D2130FCB3}"/>
                      </a:ext>
                    </a:extLst>
                  </p:cNvPr>
                  <p:cNvSpPr/>
                  <p:nvPr/>
                </p:nvSpPr>
                <p:spPr>
                  <a:xfrm>
                    <a:off x="6371892" y="6682156"/>
                    <a:ext cx="63113" cy="20437"/>
                  </a:xfrm>
                  <a:custGeom>
                    <a:avLst/>
                    <a:gdLst>
                      <a:gd name="connsiteX0" fmla="*/ -761 w 54421"/>
                      <a:gd name="connsiteY0" fmla="*/ 8046 h 17622"/>
                      <a:gd name="connsiteX1" fmla="*/ 16418 w 54421"/>
                      <a:gd name="connsiteY1" fmla="*/ -307 h 17622"/>
                      <a:gd name="connsiteX2" fmla="*/ 33615 w 54421"/>
                      <a:gd name="connsiteY2" fmla="*/ 8046 h 17622"/>
                      <a:gd name="connsiteX3" fmla="*/ 53660 w 54421"/>
                      <a:gd name="connsiteY3" fmla="*/ 17315 h 1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421" h="17622">
                        <a:moveTo>
                          <a:pt x="-761" y="8046"/>
                        </a:moveTo>
                        <a:cubicBezTo>
                          <a:pt x="4971" y="3393"/>
                          <a:pt x="9978" y="-307"/>
                          <a:pt x="16418" y="-307"/>
                        </a:cubicBezTo>
                        <a:cubicBezTo>
                          <a:pt x="22876" y="-307"/>
                          <a:pt x="28590" y="4328"/>
                          <a:pt x="33615" y="8046"/>
                        </a:cubicBezTo>
                        <a:cubicBezTo>
                          <a:pt x="39347" y="12680"/>
                          <a:pt x="45787" y="17315"/>
                          <a:pt x="53660" y="17315"/>
                        </a:cubicBezTo>
                      </a:path>
                    </a:pathLst>
                  </a:custGeom>
                  <a:noFill/>
                  <a:ln w="15875" cap="rnd">
                    <a:solidFill>
                      <a:srgbClr val="85D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AU"/>
                  </a:p>
                </p:txBody>
              </p:sp>
              <p:sp>
                <p:nvSpPr>
                  <p:cNvPr id="424" name="Freeform 423">
                    <a:extLst>
                      <a:ext uri="{FF2B5EF4-FFF2-40B4-BE49-F238E27FC236}">
                        <a16:creationId xmlns:a16="http://schemas.microsoft.com/office/drawing/2014/main" id="{487A5506-1368-F1F9-EC2B-CBA796343B18}"/>
                      </a:ext>
                    </a:extLst>
                  </p:cNvPr>
                  <p:cNvSpPr/>
                  <p:nvPr/>
                </p:nvSpPr>
                <p:spPr>
                  <a:xfrm>
                    <a:off x="6435005" y="6682156"/>
                    <a:ext cx="105189" cy="20437"/>
                  </a:xfrm>
                  <a:custGeom>
                    <a:avLst/>
                    <a:gdLst>
                      <a:gd name="connsiteX0" fmla="*/ -761 w 90702"/>
                      <a:gd name="connsiteY0" fmla="*/ 17315 h 17622"/>
                      <a:gd name="connsiteX1" fmla="*/ 22368 w 90702"/>
                      <a:gd name="connsiteY1" fmla="*/ 8046 h 17622"/>
                      <a:gd name="connsiteX2" fmla="*/ 43701 w 90702"/>
                      <a:gd name="connsiteY2" fmla="*/ -307 h 17622"/>
                      <a:gd name="connsiteX3" fmla="*/ 65035 w 90702"/>
                      <a:gd name="connsiteY3" fmla="*/ 8046 h 17622"/>
                      <a:gd name="connsiteX4" fmla="*/ 89941 w 90702"/>
                      <a:gd name="connsiteY4" fmla="*/ 17315 h 1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702" h="17622">
                        <a:moveTo>
                          <a:pt x="-761" y="17315"/>
                        </a:moveTo>
                        <a:cubicBezTo>
                          <a:pt x="8128" y="17315"/>
                          <a:pt x="15239" y="12680"/>
                          <a:pt x="22368" y="8046"/>
                        </a:cubicBezTo>
                        <a:cubicBezTo>
                          <a:pt x="29479" y="3393"/>
                          <a:pt x="35701" y="-307"/>
                          <a:pt x="43701" y="-307"/>
                        </a:cubicBezTo>
                        <a:cubicBezTo>
                          <a:pt x="51702" y="-307"/>
                          <a:pt x="58812" y="4328"/>
                          <a:pt x="65035" y="8046"/>
                        </a:cubicBezTo>
                        <a:cubicBezTo>
                          <a:pt x="72164" y="12680"/>
                          <a:pt x="80163" y="17315"/>
                          <a:pt x="89941" y="17315"/>
                        </a:cubicBezTo>
                      </a:path>
                    </a:pathLst>
                  </a:custGeom>
                  <a:noFill/>
                  <a:ln w="15875" cap="rnd">
                    <a:solidFill>
                      <a:srgbClr val="85D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417" name="Group 416"/>
                <p:cNvGrpSpPr/>
                <p:nvPr/>
              </p:nvGrpSpPr>
              <p:grpSpPr>
                <a:xfrm>
                  <a:off x="7222730" y="6018860"/>
                  <a:ext cx="168302" cy="20437"/>
                  <a:chOff x="6422298" y="6705781"/>
                  <a:chExt cx="168302" cy="20437"/>
                </a:xfrm>
              </p:grpSpPr>
              <p:sp>
                <p:nvSpPr>
                  <p:cNvPr id="421" name="Freeform 420">
                    <a:extLst>
                      <a:ext uri="{FF2B5EF4-FFF2-40B4-BE49-F238E27FC236}">
                        <a16:creationId xmlns:a16="http://schemas.microsoft.com/office/drawing/2014/main" id="{886FAF40-08A6-A722-3FCA-0D4D2130FCB3}"/>
                      </a:ext>
                    </a:extLst>
                  </p:cNvPr>
                  <p:cNvSpPr/>
                  <p:nvPr/>
                </p:nvSpPr>
                <p:spPr>
                  <a:xfrm>
                    <a:off x="6422298" y="6705781"/>
                    <a:ext cx="63113" cy="20437"/>
                  </a:xfrm>
                  <a:custGeom>
                    <a:avLst/>
                    <a:gdLst>
                      <a:gd name="connsiteX0" fmla="*/ -761 w 54421"/>
                      <a:gd name="connsiteY0" fmla="*/ 8046 h 17622"/>
                      <a:gd name="connsiteX1" fmla="*/ 16418 w 54421"/>
                      <a:gd name="connsiteY1" fmla="*/ -307 h 17622"/>
                      <a:gd name="connsiteX2" fmla="*/ 33615 w 54421"/>
                      <a:gd name="connsiteY2" fmla="*/ 8046 h 17622"/>
                      <a:gd name="connsiteX3" fmla="*/ 53660 w 54421"/>
                      <a:gd name="connsiteY3" fmla="*/ 17315 h 1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421" h="17622">
                        <a:moveTo>
                          <a:pt x="-761" y="8046"/>
                        </a:moveTo>
                        <a:cubicBezTo>
                          <a:pt x="4971" y="3393"/>
                          <a:pt x="9978" y="-307"/>
                          <a:pt x="16418" y="-307"/>
                        </a:cubicBezTo>
                        <a:cubicBezTo>
                          <a:pt x="22876" y="-307"/>
                          <a:pt x="28590" y="4328"/>
                          <a:pt x="33615" y="8046"/>
                        </a:cubicBezTo>
                        <a:cubicBezTo>
                          <a:pt x="39347" y="12680"/>
                          <a:pt x="45787" y="17315"/>
                          <a:pt x="53660" y="17315"/>
                        </a:cubicBezTo>
                      </a:path>
                    </a:pathLst>
                  </a:custGeom>
                  <a:noFill/>
                  <a:ln w="15875" cap="rnd">
                    <a:solidFill>
                      <a:srgbClr val="85D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AU"/>
                  </a:p>
                </p:txBody>
              </p:sp>
              <p:sp>
                <p:nvSpPr>
                  <p:cNvPr id="422" name="Freeform 421">
                    <a:extLst>
                      <a:ext uri="{FF2B5EF4-FFF2-40B4-BE49-F238E27FC236}">
                        <a16:creationId xmlns:a16="http://schemas.microsoft.com/office/drawing/2014/main" id="{487A5506-1368-F1F9-EC2B-CBA796343B18}"/>
                      </a:ext>
                    </a:extLst>
                  </p:cNvPr>
                  <p:cNvSpPr/>
                  <p:nvPr/>
                </p:nvSpPr>
                <p:spPr>
                  <a:xfrm>
                    <a:off x="6485411" y="6705781"/>
                    <a:ext cx="105189" cy="20437"/>
                  </a:xfrm>
                  <a:custGeom>
                    <a:avLst/>
                    <a:gdLst>
                      <a:gd name="connsiteX0" fmla="*/ -761 w 90702"/>
                      <a:gd name="connsiteY0" fmla="*/ 17315 h 17622"/>
                      <a:gd name="connsiteX1" fmla="*/ 22368 w 90702"/>
                      <a:gd name="connsiteY1" fmla="*/ 8046 h 17622"/>
                      <a:gd name="connsiteX2" fmla="*/ 43701 w 90702"/>
                      <a:gd name="connsiteY2" fmla="*/ -307 h 17622"/>
                      <a:gd name="connsiteX3" fmla="*/ 65035 w 90702"/>
                      <a:gd name="connsiteY3" fmla="*/ 8046 h 17622"/>
                      <a:gd name="connsiteX4" fmla="*/ 89941 w 90702"/>
                      <a:gd name="connsiteY4" fmla="*/ 17315 h 1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702" h="17622">
                        <a:moveTo>
                          <a:pt x="-761" y="17315"/>
                        </a:moveTo>
                        <a:cubicBezTo>
                          <a:pt x="8128" y="17315"/>
                          <a:pt x="15239" y="12680"/>
                          <a:pt x="22368" y="8046"/>
                        </a:cubicBezTo>
                        <a:cubicBezTo>
                          <a:pt x="29479" y="3393"/>
                          <a:pt x="35701" y="-307"/>
                          <a:pt x="43701" y="-307"/>
                        </a:cubicBezTo>
                        <a:cubicBezTo>
                          <a:pt x="51702" y="-307"/>
                          <a:pt x="58812" y="4328"/>
                          <a:pt x="65035" y="8046"/>
                        </a:cubicBezTo>
                        <a:cubicBezTo>
                          <a:pt x="72164" y="12680"/>
                          <a:pt x="80163" y="17315"/>
                          <a:pt x="89941" y="17315"/>
                        </a:cubicBezTo>
                      </a:path>
                    </a:pathLst>
                  </a:custGeom>
                  <a:noFill/>
                  <a:ln w="15875" cap="rnd">
                    <a:solidFill>
                      <a:srgbClr val="85D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418" name="Group 417"/>
                <p:cNvGrpSpPr/>
                <p:nvPr/>
              </p:nvGrpSpPr>
              <p:grpSpPr>
                <a:xfrm>
                  <a:off x="7674690" y="5891791"/>
                  <a:ext cx="168302" cy="20437"/>
                  <a:chOff x="6576238" y="6709986"/>
                  <a:chExt cx="168302" cy="20437"/>
                </a:xfrm>
              </p:grpSpPr>
              <p:sp>
                <p:nvSpPr>
                  <p:cNvPr id="419" name="Freeform 418">
                    <a:extLst>
                      <a:ext uri="{FF2B5EF4-FFF2-40B4-BE49-F238E27FC236}">
                        <a16:creationId xmlns:a16="http://schemas.microsoft.com/office/drawing/2014/main" id="{886FAF40-08A6-A722-3FCA-0D4D2130FCB3}"/>
                      </a:ext>
                    </a:extLst>
                  </p:cNvPr>
                  <p:cNvSpPr/>
                  <p:nvPr/>
                </p:nvSpPr>
                <p:spPr>
                  <a:xfrm>
                    <a:off x="6576238" y="6709986"/>
                    <a:ext cx="63113" cy="20437"/>
                  </a:xfrm>
                  <a:custGeom>
                    <a:avLst/>
                    <a:gdLst>
                      <a:gd name="connsiteX0" fmla="*/ -761 w 54421"/>
                      <a:gd name="connsiteY0" fmla="*/ 8046 h 17622"/>
                      <a:gd name="connsiteX1" fmla="*/ 16418 w 54421"/>
                      <a:gd name="connsiteY1" fmla="*/ -307 h 17622"/>
                      <a:gd name="connsiteX2" fmla="*/ 33615 w 54421"/>
                      <a:gd name="connsiteY2" fmla="*/ 8046 h 17622"/>
                      <a:gd name="connsiteX3" fmla="*/ 53660 w 54421"/>
                      <a:gd name="connsiteY3" fmla="*/ 17315 h 1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421" h="17622">
                        <a:moveTo>
                          <a:pt x="-761" y="8046"/>
                        </a:moveTo>
                        <a:cubicBezTo>
                          <a:pt x="4971" y="3393"/>
                          <a:pt x="9978" y="-307"/>
                          <a:pt x="16418" y="-307"/>
                        </a:cubicBezTo>
                        <a:cubicBezTo>
                          <a:pt x="22876" y="-307"/>
                          <a:pt x="28590" y="4328"/>
                          <a:pt x="33615" y="8046"/>
                        </a:cubicBezTo>
                        <a:cubicBezTo>
                          <a:pt x="39347" y="12680"/>
                          <a:pt x="45787" y="17315"/>
                          <a:pt x="53660" y="17315"/>
                        </a:cubicBezTo>
                      </a:path>
                    </a:pathLst>
                  </a:custGeom>
                  <a:noFill/>
                  <a:ln w="15875" cap="rnd">
                    <a:solidFill>
                      <a:srgbClr val="85D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AU"/>
                  </a:p>
                </p:txBody>
              </p:sp>
              <p:sp>
                <p:nvSpPr>
                  <p:cNvPr id="420" name="Freeform 419">
                    <a:extLst>
                      <a:ext uri="{FF2B5EF4-FFF2-40B4-BE49-F238E27FC236}">
                        <a16:creationId xmlns:a16="http://schemas.microsoft.com/office/drawing/2014/main" id="{487A5506-1368-F1F9-EC2B-CBA796343B18}"/>
                      </a:ext>
                    </a:extLst>
                  </p:cNvPr>
                  <p:cNvSpPr/>
                  <p:nvPr/>
                </p:nvSpPr>
                <p:spPr>
                  <a:xfrm>
                    <a:off x="6639351" y="6709986"/>
                    <a:ext cx="105189" cy="20437"/>
                  </a:xfrm>
                  <a:custGeom>
                    <a:avLst/>
                    <a:gdLst>
                      <a:gd name="connsiteX0" fmla="*/ -761 w 90702"/>
                      <a:gd name="connsiteY0" fmla="*/ 17315 h 17622"/>
                      <a:gd name="connsiteX1" fmla="*/ 22368 w 90702"/>
                      <a:gd name="connsiteY1" fmla="*/ 8046 h 17622"/>
                      <a:gd name="connsiteX2" fmla="*/ 43701 w 90702"/>
                      <a:gd name="connsiteY2" fmla="*/ -307 h 17622"/>
                      <a:gd name="connsiteX3" fmla="*/ 65035 w 90702"/>
                      <a:gd name="connsiteY3" fmla="*/ 8046 h 17622"/>
                      <a:gd name="connsiteX4" fmla="*/ 89941 w 90702"/>
                      <a:gd name="connsiteY4" fmla="*/ 17315 h 17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702" h="17622">
                        <a:moveTo>
                          <a:pt x="-761" y="17315"/>
                        </a:moveTo>
                        <a:cubicBezTo>
                          <a:pt x="8128" y="17315"/>
                          <a:pt x="15239" y="12680"/>
                          <a:pt x="22368" y="8046"/>
                        </a:cubicBezTo>
                        <a:cubicBezTo>
                          <a:pt x="29479" y="3393"/>
                          <a:pt x="35701" y="-307"/>
                          <a:pt x="43701" y="-307"/>
                        </a:cubicBezTo>
                        <a:cubicBezTo>
                          <a:pt x="51702" y="-307"/>
                          <a:pt x="58812" y="4328"/>
                          <a:pt x="65035" y="8046"/>
                        </a:cubicBezTo>
                        <a:cubicBezTo>
                          <a:pt x="72164" y="12680"/>
                          <a:pt x="80163" y="17315"/>
                          <a:pt x="89941" y="17315"/>
                        </a:cubicBezTo>
                      </a:path>
                    </a:pathLst>
                  </a:custGeom>
                  <a:noFill/>
                  <a:ln w="15875" cap="rnd">
                    <a:solidFill>
                      <a:srgbClr val="85D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AU"/>
                  </a:p>
                </p:txBody>
              </p:sp>
            </p:grpSp>
          </p:grp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9272960" y="6096631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9336073" y="6096631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85" name="Group 384"/>
            <p:cNvGrpSpPr/>
            <p:nvPr/>
          </p:nvGrpSpPr>
          <p:grpSpPr>
            <a:xfrm rot="1945702">
              <a:off x="4270075" y="2457208"/>
              <a:ext cx="168302" cy="20437"/>
              <a:chOff x="6429557" y="6703074"/>
              <a:chExt cx="168302" cy="20437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86" name="Group 385"/>
            <p:cNvGrpSpPr/>
            <p:nvPr/>
          </p:nvGrpSpPr>
          <p:grpSpPr>
            <a:xfrm rot="1787777">
              <a:off x="4688984" y="2452474"/>
              <a:ext cx="168302" cy="20437"/>
              <a:chOff x="6429557" y="6703074"/>
              <a:chExt cx="168302" cy="20437"/>
            </a:xfrm>
          </p:grpSpPr>
          <p:sp>
            <p:nvSpPr>
              <p:cNvPr id="409" name="Freeform 408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10" name="Freeform 409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87" name="Group 386"/>
            <p:cNvGrpSpPr/>
            <p:nvPr/>
          </p:nvGrpSpPr>
          <p:grpSpPr>
            <a:xfrm rot="19044256">
              <a:off x="4308369" y="2823469"/>
              <a:ext cx="168302" cy="20437"/>
              <a:chOff x="6429557" y="6703074"/>
              <a:chExt cx="168302" cy="20437"/>
            </a:xfrm>
          </p:grpSpPr>
          <p:sp>
            <p:nvSpPr>
              <p:cNvPr id="407" name="Freeform 406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cxnSp>
          <p:nvCxnSpPr>
            <p:cNvPr id="388" name="Straight Connector 387"/>
            <p:cNvCxnSpPr/>
            <p:nvPr/>
          </p:nvCxnSpPr>
          <p:spPr>
            <a:xfrm>
              <a:off x="3907442" y="2491300"/>
              <a:ext cx="1020158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3880842" y="2815625"/>
              <a:ext cx="1046758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Group 389"/>
            <p:cNvGrpSpPr/>
            <p:nvPr/>
          </p:nvGrpSpPr>
          <p:grpSpPr>
            <a:xfrm rot="19904994">
              <a:off x="3968006" y="2818219"/>
              <a:ext cx="168302" cy="20437"/>
              <a:chOff x="6429557" y="6703074"/>
              <a:chExt cx="168302" cy="20437"/>
            </a:xfrm>
          </p:grpSpPr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436" name="Group 435"/>
          <p:cNvGrpSpPr>
            <a:grpSpLocks noChangeAspect="1"/>
          </p:cNvGrpSpPr>
          <p:nvPr/>
        </p:nvGrpSpPr>
        <p:grpSpPr>
          <a:xfrm>
            <a:off x="8897512" y="1302376"/>
            <a:ext cx="881851" cy="881851"/>
            <a:chOff x="8431098" y="1090364"/>
            <a:chExt cx="881851" cy="881851"/>
          </a:xfrm>
        </p:grpSpPr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1B0B5332-1BFD-9120-5444-FCB1DC2B461F}"/>
                </a:ext>
              </a:extLst>
            </p:cNvPr>
            <p:cNvSpPr/>
            <p:nvPr/>
          </p:nvSpPr>
          <p:spPr>
            <a:xfrm>
              <a:off x="8431098" y="1090364"/>
              <a:ext cx="881851" cy="8818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438" name="Straight Connector 437"/>
            <p:cNvCxnSpPr/>
            <p:nvPr/>
          </p:nvCxnSpPr>
          <p:spPr>
            <a:xfrm>
              <a:off x="8486304" y="1369391"/>
              <a:ext cx="447769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>
              <a:off x="8493753" y="1698890"/>
              <a:ext cx="465796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0" name="Group 439"/>
            <p:cNvGrpSpPr/>
            <p:nvPr/>
          </p:nvGrpSpPr>
          <p:grpSpPr>
            <a:xfrm>
              <a:off x="8758122" y="1367375"/>
              <a:ext cx="220561" cy="336794"/>
              <a:chOff x="7326857" y="542726"/>
              <a:chExt cx="220561" cy="336794"/>
            </a:xfrm>
          </p:grpSpPr>
          <p:cxnSp>
            <p:nvCxnSpPr>
              <p:cNvPr id="441" name="Straight Connector 440"/>
              <p:cNvCxnSpPr/>
              <p:nvPr/>
            </p:nvCxnSpPr>
            <p:spPr>
              <a:xfrm>
                <a:off x="7327463" y="543865"/>
                <a:ext cx="193056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7336099" y="623598"/>
                <a:ext cx="193056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>
                <a:off x="7335228" y="710460"/>
                <a:ext cx="193056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>
                <a:off x="7343864" y="790193"/>
                <a:ext cx="193056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7354362" y="866112"/>
                <a:ext cx="193056" cy="0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/>
              <p:nvPr/>
            </p:nvCxnSpPr>
            <p:spPr>
              <a:xfrm flipV="1">
                <a:off x="7388197" y="542726"/>
                <a:ext cx="0" cy="323386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 flipV="1">
                <a:off x="7467291" y="554955"/>
                <a:ext cx="0" cy="323386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 flipV="1">
                <a:off x="7528284" y="556134"/>
                <a:ext cx="0" cy="323386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V="1">
                <a:off x="7326857" y="542726"/>
                <a:ext cx="0" cy="323386"/>
              </a:xfrm>
              <a:prstGeom prst="line">
                <a:avLst/>
              </a:prstGeom>
              <a:ln w="19050"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4" name="Oval 453">
            <a:extLst>
              <a:ext uri="{FF2B5EF4-FFF2-40B4-BE49-F238E27FC236}">
                <a16:creationId xmlns:a16="http://schemas.microsoft.com/office/drawing/2014/main" id="{1B0B5332-1BFD-9120-5444-FCB1DC2B461F}"/>
              </a:ext>
            </a:extLst>
          </p:cNvPr>
          <p:cNvSpPr/>
          <p:nvPr/>
        </p:nvSpPr>
        <p:spPr>
          <a:xfrm>
            <a:off x="2086063" y="180816"/>
            <a:ext cx="881851" cy="8818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10798255" y="4433036"/>
            <a:ext cx="881851" cy="881851"/>
            <a:chOff x="10798255" y="4433036"/>
            <a:chExt cx="881851" cy="881851"/>
          </a:xfrm>
        </p:grpSpPr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1B0B5332-1BFD-9120-5444-FCB1DC2B461F}"/>
                </a:ext>
              </a:extLst>
            </p:cNvPr>
            <p:cNvSpPr/>
            <p:nvPr/>
          </p:nvSpPr>
          <p:spPr>
            <a:xfrm>
              <a:off x="10798255" y="4433036"/>
              <a:ext cx="881851" cy="8818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0909300" y="5147733"/>
              <a:ext cx="660400" cy="152400"/>
            </a:xfrm>
            <a:custGeom>
              <a:avLst/>
              <a:gdLst>
                <a:gd name="connsiteX0" fmla="*/ 0 w 660400"/>
                <a:gd name="connsiteY0" fmla="*/ 0 h 152400"/>
                <a:gd name="connsiteX1" fmla="*/ 76200 w 660400"/>
                <a:gd name="connsiteY1" fmla="*/ 71967 h 152400"/>
                <a:gd name="connsiteX2" fmla="*/ 182033 w 660400"/>
                <a:gd name="connsiteY2" fmla="*/ 135467 h 152400"/>
                <a:gd name="connsiteX3" fmla="*/ 262467 w 660400"/>
                <a:gd name="connsiteY3" fmla="*/ 143934 h 152400"/>
                <a:gd name="connsiteX4" fmla="*/ 406400 w 660400"/>
                <a:gd name="connsiteY4" fmla="*/ 152400 h 152400"/>
                <a:gd name="connsiteX5" fmla="*/ 550333 w 660400"/>
                <a:gd name="connsiteY5" fmla="*/ 105834 h 152400"/>
                <a:gd name="connsiteX6" fmla="*/ 660400 w 660400"/>
                <a:gd name="connsiteY6" fmla="*/ 0 h 152400"/>
                <a:gd name="connsiteX7" fmla="*/ 0 w 660400"/>
                <a:gd name="connsiteY7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400" h="152400">
                  <a:moveTo>
                    <a:pt x="0" y="0"/>
                  </a:moveTo>
                  <a:lnTo>
                    <a:pt x="76200" y="71967"/>
                  </a:lnTo>
                  <a:lnTo>
                    <a:pt x="182033" y="135467"/>
                  </a:lnTo>
                  <a:lnTo>
                    <a:pt x="262467" y="143934"/>
                  </a:lnTo>
                  <a:lnTo>
                    <a:pt x="406400" y="152400"/>
                  </a:lnTo>
                  <a:lnTo>
                    <a:pt x="550333" y="105834"/>
                  </a:lnTo>
                  <a:lnTo>
                    <a:pt x="660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10963095" y="4610262"/>
              <a:ext cx="552172" cy="525953"/>
              <a:chOff x="2161843" y="3345727"/>
              <a:chExt cx="194302" cy="185076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4E1FC9B6-E848-A83F-C9C1-469195CF4408}"/>
                  </a:ext>
                </a:extLst>
              </p:cNvPr>
              <p:cNvSpPr/>
              <p:nvPr/>
            </p:nvSpPr>
            <p:spPr>
              <a:xfrm>
                <a:off x="2161843" y="3345727"/>
                <a:ext cx="194302" cy="151117"/>
              </a:xfrm>
              <a:custGeom>
                <a:avLst/>
                <a:gdLst>
                  <a:gd name="connsiteX0" fmla="*/ 45762 w 99746"/>
                  <a:gd name="connsiteY0" fmla="*/ 75 h 77577"/>
                  <a:gd name="connsiteX1" fmla="*/ 22367 w 99746"/>
                  <a:gd name="connsiteY1" fmla="*/ 22849 h 77577"/>
                  <a:gd name="connsiteX2" fmla="*/ 75 w 99746"/>
                  <a:gd name="connsiteY2" fmla="*/ 51421 h 77577"/>
                  <a:gd name="connsiteX3" fmla="*/ 28992 w 99746"/>
                  <a:gd name="connsiteY3" fmla="*/ 76335 h 77577"/>
                  <a:gd name="connsiteX4" fmla="*/ 30027 w 99746"/>
                  <a:gd name="connsiteY4" fmla="*/ 76266 h 77577"/>
                  <a:gd name="connsiteX5" fmla="*/ 34099 w 99746"/>
                  <a:gd name="connsiteY5" fmla="*/ 71159 h 77577"/>
                  <a:gd name="connsiteX6" fmla="*/ 28992 w 99746"/>
                  <a:gd name="connsiteY6" fmla="*/ 67087 h 77577"/>
                  <a:gd name="connsiteX7" fmla="*/ 28302 w 99746"/>
                  <a:gd name="connsiteY7" fmla="*/ 67156 h 77577"/>
                  <a:gd name="connsiteX8" fmla="*/ 9254 w 99746"/>
                  <a:gd name="connsiteY8" fmla="*/ 50731 h 77577"/>
                  <a:gd name="connsiteX9" fmla="*/ 25679 w 99746"/>
                  <a:gd name="connsiteY9" fmla="*/ 31683 h 77577"/>
                  <a:gd name="connsiteX10" fmla="*/ 26645 w 99746"/>
                  <a:gd name="connsiteY10" fmla="*/ 31683 h 77577"/>
                  <a:gd name="connsiteX11" fmla="*/ 26921 w 99746"/>
                  <a:gd name="connsiteY11" fmla="*/ 31683 h 77577"/>
                  <a:gd name="connsiteX12" fmla="*/ 30303 w 99746"/>
                  <a:gd name="connsiteY12" fmla="*/ 30165 h 77577"/>
                  <a:gd name="connsiteX13" fmla="*/ 31476 w 99746"/>
                  <a:gd name="connsiteY13" fmla="*/ 26645 h 77577"/>
                  <a:gd name="connsiteX14" fmla="*/ 31476 w 99746"/>
                  <a:gd name="connsiteY14" fmla="*/ 26507 h 77577"/>
                  <a:gd name="connsiteX15" fmla="*/ 46452 w 99746"/>
                  <a:gd name="connsiteY15" fmla="*/ 9253 h 77577"/>
                  <a:gd name="connsiteX16" fmla="*/ 63154 w 99746"/>
                  <a:gd name="connsiteY16" fmla="*/ 20779 h 77577"/>
                  <a:gd name="connsiteX17" fmla="*/ 67640 w 99746"/>
                  <a:gd name="connsiteY17" fmla="*/ 24022 h 77577"/>
                  <a:gd name="connsiteX18" fmla="*/ 90414 w 99746"/>
                  <a:gd name="connsiteY18" fmla="*/ 44727 h 77577"/>
                  <a:gd name="connsiteX19" fmla="*/ 71919 w 99746"/>
                  <a:gd name="connsiteY19" fmla="*/ 68467 h 77577"/>
                  <a:gd name="connsiteX20" fmla="*/ 68192 w 99746"/>
                  <a:gd name="connsiteY20" fmla="*/ 73782 h 77577"/>
                  <a:gd name="connsiteX21" fmla="*/ 72747 w 99746"/>
                  <a:gd name="connsiteY21" fmla="*/ 77577 h 77577"/>
                  <a:gd name="connsiteX22" fmla="*/ 73506 w 99746"/>
                  <a:gd name="connsiteY22" fmla="*/ 77508 h 77577"/>
                  <a:gd name="connsiteX23" fmla="*/ 99662 w 99746"/>
                  <a:gd name="connsiteY23" fmla="*/ 44036 h 77577"/>
                  <a:gd name="connsiteX24" fmla="*/ 70814 w 99746"/>
                  <a:gd name="connsiteY24" fmla="*/ 14913 h 77577"/>
                  <a:gd name="connsiteX25" fmla="*/ 45762 w 99746"/>
                  <a:gd name="connsiteY25" fmla="*/ 75 h 7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9746" h="77577">
                    <a:moveTo>
                      <a:pt x="45762" y="75"/>
                    </a:moveTo>
                    <a:cubicBezTo>
                      <a:pt x="33340" y="972"/>
                      <a:pt x="23609" y="10772"/>
                      <a:pt x="22367" y="22849"/>
                    </a:cubicBezTo>
                    <a:cubicBezTo>
                      <a:pt x="8840" y="25196"/>
                      <a:pt x="-960" y="37480"/>
                      <a:pt x="75" y="51421"/>
                    </a:cubicBezTo>
                    <a:cubicBezTo>
                      <a:pt x="1179" y="66259"/>
                      <a:pt x="14154" y="77439"/>
                      <a:pt x="28992" y="76335"/>
                    </a:cubicBezTo>
                    <a:cubicBezTo>
                      <a:pt x="29337" y="76335"/>
                      <a:pt x="29682" y="76266"/>
                      <a:pt x="30027" y="76266"/>
                    </a:cubicBezTo>
                    <a:cubicBezTo>
                      <a:pt x="32581" y="75990"/>
                      <a:pt x="34375" y="73713"/>
                      <a:pt x="34099" y="71159"/>
                    </a:cubicBezTo>
                    <a:cubicBezTo>
                      <a:pt x="33823" y="68605"/>
                      <a:pt x="31545" y="66811"/>
                      <a:pt x="28992" y="67087"/>
                    </a:cubicBezTo>
                    <a:cubicBezTo>
                      <a:pt x="28785" y="67087"/>
                      <a:pt x="28509" y="67156"/>
                      <a:pt x="28302" y="67156"/>
                    </a:cubicBezTo>
                    <a:cubicBezTo>
                      <a:pt x="18502" y="67915"/>
                      <a:pt x="9944" y="60531"/>
                      <a:pt x="9254" y="50731"/>
                    </a:cubicBezTo>
                    <a:cubicBezTo>
                      <a:pt x="8495" y="40931"/>
                      <a:pt x="15879" y="32373"/>
                      <a:pt x="25679" y="31683"/>
                    </a:cubicBezTo>
                    <a:cubicBezTo>
                      <a:pt x="26024" y="31683"/>
                      <a:pt x="26300" y="31683"/>
                      <a:pt x="26645" y="31683"/>
                    </a:cubicBezTo>
                    <a:lnTo>
                      <a:pt x="26921" y="31683"/>
                    </a:lnTo>
                    <a:cubicBezTo>
                      <a:pt x="28233" y="31683"/>
                      <a:pt x="29406" y="31131"/>
                      <a:pt x="30303" y="30165"/>
                    </a:cubicBezTo>
                    <a:cubicBezTo>
                      <a:pt x="31200" y="29198"/>
                      <a:pt x="31614" y="27956"/>
                      <a:pt x="31476" y="26645"/>
                    </a:cubicBezTo>
                    <a:cubicBezTo>
                      <a:pt x="31476" y="26576"/>
                      <a:pt x="31476" y="26507"/>
                      <a:pt x="31476" y="26507"/>
                    </a:cubicBezTo>
                    <a:cubicBezTo>
                      <a:pt x="30855" y="17604"/>
                      <a:pt x="37619" y="9875"/>
                      <a:pt x="46452" y="9253"/>
                    </a:cubicBezTo>
                    <a:cubicBezTo>
                      <a:pt x="53975" y="8701"/>
                      <a:pt x="61014" y="13532"/>
                      <a:pt x="63154" y="20779"/>
                    </a:cubicBezTo>
                    <a:cubicBezTo>
                      <a:pt x="63775" y="22780"/>
                      <a:pt x="65569" y="24091"/>
                      <a:pt x="67640" y="24022"/>
                    </a:cubicBezTo>
                    <a:cubicBezTo>
                      <a:pt x="79579" y="23746"/>
                      <a:pt x="89517" y="32856"/>
                      <a:pt x="90414" y="44727"/>
                    </a:cubicBezTo>
                    <a:cubicBezTo>
                      <a:pt x="91243" y="56321"/>
                      <a:pt x="83306" y="66535"/>
                      <a:pt x="71919" y="68467"/>
                    </a:cubicBezTo>
                    <a:cubicBezTo>
                      <a:pt x="69434" y="68882"/>
                      <a:pt x="67709" y="71297"/>
                      <a:pt x="68192" y="73782"/>
                    </a:cubicBezTo>
                    <a:cubicBezTo>
                      <a:pt x="68606" y="75990"/>
                      <a:pt x="70538" y="77577"/>
                      <a:pt x="72747" y="77577"/>
                    </a:cubicBezTo>
                    <a:cubicBezTo>
                      <a:pt x="73023" y="77577"/>
                      <a:pt x="73299" y="77577"/>
                      <a:pt x="73506" y="77508"/>
                    </a:cubicBezTo>
                    <a:cubicBezTo>
                      <a:pt x="89586" y="74748"/>
                      <a:pt x="100835" y="60324"/>
                      <a:pt x="99662" y="44036"/>
                    </a:cubicBezTo>
                    <a:cubicBezTo>
                      <a:pt x="98489" y="28439"/>
                      <a:pt x="86135" y="16224"/>
                      <a:pt x="70814" y="14913"/>
                    </a:cubicBezTo>
                    <a:cubicBezTo>
                      <a:pt x="66466" y="5389"/>
                      <a:pt x="56390" y="-754"/>
                      <a:pt x="45762" y="7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B753DE34-8C0C-D837-C2C5-35EFD8802C1D}"/>
                  </a:ext>
                </a:extLst>
              </p:cNvPr>
              <p:cNvSpPr/>
              <p:nvPr/>
            </p:nvSpPr>
            <p:spPr>
              <a:xfrm>
                <a:off x="2239019" y="3439839"/>
                <a:ext cx="52650" cy="90964"/>
              </a:xfrm>
              <a:custGeom>
                <a:avLst/>
                <a:gdLst>
                  <a:gd name="connsiteX0" fmla="*/ 26269 w 27028"/>
                  <a:gd name="connsiteY0" fmla="*/ 7359 h 46697"/>
                  <a:gd name="connsiteX1" fmla="*/ 19920 w 27028"/>
                  <a:gd name="connsiteY1" fmla="*/ 6048 h 46697"/>
                  <a:gd name="connsiteX2" fmla="*/ 10258 w 27028"/>
                  <a:gd name="connsiteY2" fmla="*/ 12466 h 46697"/>
                  <a:gd name="connsiteX3" fmla="*/ 9154 w 27028"/>
                  <a:gd name="connsiteY3" fmla="*/ 3978 h 46697"/>
                  <a:gd name="connsiteX4" fmla="*/ 3978 w 27028"/>
                  <a:gd name="connsiteY4" fmla="*/ 44 h 46697"/>
                  <a:gd name="connsiteX5" fmla="*/ 44 w 27028"/>
                  <a:gd name="connsiteY5" fmla="*/ 5220 h 46697"/>
                  <a:gd name="connsiteX6" fmla="*/ 5013 w 27028"/>
                  <a:gd name="connsiteY6" fmla="*/ 42695 h 46697"/>
                  <a:gd name="connsiteX7" fmla="*/ 9568 w 27028"/>
                  <a:gd name="connsiteY7" fmla="*/ 46697 h 46697"/>
                  <a:gd name="connsiteX8" fmla="*/ 10189 w 27028"/>
                  <a:gd name="connsiteY8" fmla="*/ 46628 h 46697"/>
                  <a:gd name="connsiteX9" fmla="*/ 14123 w 27028"/>
                  <a:gd name="connsiteY9" fmla="*/ 41452 h 46697"/>
                  <a:gd name="connsiteX10" fmla="*/ 11638 w 27028"/>
                  <a:gd name="connsiteY10" fmla="*/ 22611 h 46697"/>
                  <a:gd name="connsiteX11" fmla="*/ 25027 w 27028"/>
                  <a:gd name="connsiteY11" fmla="*/ 13778 h 46697"/>
                  <a:gd name="connsiteX12" fmla="*/ 26269 w 27028"/>
                  <a:gd name="connsiteY12" fmla="*/ 7359 h 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028" h="46697">
                    <a:moveTo>
                      <a:pt x="26269" y="7359"/>
                    </a:moveTo>
                    <a:cubicBezTo>
                      <a:pt x="24889" y="5220"/>
                      <a:pt x="21990" y="4668"/>
                      <a:pt x="19920" y="6048"/>
                    </a:cubicBezTo>
                    <a:lnTo>
                      <a:pt x="10258" y="12466"/>
                    </a:lnTo>
                    <a:lnTo>
                      <a:pt x="9154" y="3978"/>
                    </a:lnTo>
                    <a:cubicBezTo>
                      <a:pt x="8809" y="1424"/>
                      <a:pt x="6531" y="-301"/>
                      <a:pt x="3978" y="44"/>
                    </a:cubicBezTo>
                    <a:cubicBezTo>
                      <a:pt x="1424" y="389"/>
                      <a:pt x="-301" y="2666"/>
                      <a:pt x="44" y="5220"/>
                    </a:cubicBezTo>
                    <a:lnTo>
                      <a:pt x="5013" y="42695"/>
                    </a:lnTo>
                    <a:cubicBezTo>
                      <a:pt x="5289" y="45041"/>
                      <a:pt x="7290" y="46697"/>
                      <a:pt x="9568" y="46697"/>
                    </a:cubicBezTo>
                    <a:cubicBezTo>
                      <a:pt x="9775" y="46697"/>
                      <a:pt x="9982" y="46697"/>
                      <a:pt x="10189" y="46628"/>
                    </a:cubicBezTo>
                    <a:cubicBezTo>
                      <a:pt x="12742" y="46283"/>
                      <a:pt x="14468" y="44006"/>
                      <a:pt x="14123" y="41452"/>
                    </a:cubicBezTo>
                    <a:lnTo>
                      <a:pt x="11638" y="22611"/>
                    </a:lnTo>
                    <a:lnTo>
                      <a:pt x="25027" y="13778"/>
                    </a:lnTo>
                    <a:cubicBezTo>
                      <a:pt x="27097" y="12328"/>
                      <a:pt x="27649" y="9430"/>
                      <a:pt x="26269" y="735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cxnSp>
          <p:nvCxnSpPr>
            <p:cNvPr id="198" name="Straight Connector 197"/>
            <p:cNvCxnSpPr/>
            <p:nvPr/>
          </p:nvCxnSpPr>
          <p:spPr>
            <a:xfrm>
              <a:off x="10893360" y="5142882"/>
              <a:ext cx="6840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3741912" y="593732"/>
            <a:ext cx="881851" cy="881851"/>
            <a:chOff x="7565212" y="340582"/>
            <a:chExt cx="881851" cy="881851"/>
          </a:xfrm>
        </p:grpSpPr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B0B5332-1BFD-9120-5444-FCB1DC2B461F}"/>
                </a:ext>
              </a:extLst>
            </p:cNvPr>
            <p:cNvSpPr/>
            <p:nvPr/>
          </p:nvSpPr>
          <p:spPr>
            <a:xfrm>
              <a:off x="7565212" y="340582"/>
              <a:ext cx="881851" cy="8818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2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25778" y1="66222" x2="25778" y2="66222"/>
                          <a14:foregroundMark x1="62667" y1="45333" x2="62667" y2="45333"/>
                          <a14:foregroundMark x1="35556" y1="39556" x2="35556" y2="39556"/>
                          <a14:foregroundMark x1="48444" y1="44889" x2="48444" y2="44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6" t="27974" r="18699" b="21944"/>
            <a:stretch/>
          </p:blipFill>
          <p:spPr>
            <a:xfrm>
              <a:off x="7682521" y="630835"/>
              <a:ext cx="674309" cy="555313"/>
            </a:xfrm>
            <a:prstGeom prst="rect">
              <a:avLst/>
            </a:prstGeom>
          </p:spPr>
        </p:pic>
        <p:grpSp>
          <p:nvGrpSpPr>
            <p:cNvPr id="102" name="Group 101"/>
            <p:cNvGrpSpPr/>
            <p:nvPr/>
          </p:nvGrpSpPr>
          <p:grpSpPr>
            <a:xfrm>
              <a:off x="7799035" y="491265"/>
              <a:ext cx="420145" cy="251973"/>
              <a:chOff x="1391387" y="6203223"/>
              <a:chExt cx="384349" cy="230505"/>
            </a:xfrm>
          </p:grpSpPr>
          <p:sp>
            <p:nvSpPr>
              <p:cNvPr id="450" name="Freeform 449">
                <a:extLst>
                  <a:ext uri="{FF2B5EF4-FFF2-40B4-BE49-F238E27FC236}">
                    <a16:creationId xmlns:a16="http://schemas.microsoft.com/office/drawing/2014/main" id="{CF2128B9-7DD7-6A9F-E1F0-B8E3CBD85816}"/>
                  </a:ext>
                </a:extLst>
              </p:cNvPr>
              <p:cNvSpPr/>
              <p:nvPr/>
            </p:nvSpPr>
            <p:spPr>
              <a:xfrm>
                <a:off x="1391387" y="6203223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55" name="Freeform 454">
                <a:extLst>
                  <a:ext uri="{FF2B5EF4-FFF2-40B4-BE49-F238E27FC236}">
                    <a16:creationId xmlns:a16="http://schemas.microsoft.com/office/drawing/2014/main" id="{973B983F-F498-A353-B45C-07CEDAD6137E}"/>
                  </a:ext>
                </a:extLst>
              </p:cNvPr>
              <p:cNvSpPr/>
              <p:nvPr/>
            </p:nvSpPr>
            <p:spPr>
              <a:xfrm>
                <a:off x="1544740" y="6203223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09F5AC07-1957-59B6-73E5-8E9382049140}"/>
                  </a:ext>
                </a:extLst>
              </p:cNvPr>
              <p:cNvSpPr/>
              <p:nvPr/>
            </p:nvSpPr>
            <p:spPr>
              <a:xfrm>
                <a:off x="1698632" y="6203223"/>
                <a:ext cx="77104" cy="106680"/>
              </a:xfrm>
              <a:custGeom>
                <a:avLst/>
                <a:gdLst>
                  <a:gd name="connsiteX0" fmla="*/ 11136 w 77104"/>
                  <a:gd name="connsiteY0" fmla="*/ 37148 h 106680"/>
                  <a:gd name="connsiteX1" fmla="*/ 38759 w 77104"/>
                  <a:gd name="connsiteY1" fmla="*/ 0 h 106680"/>
                  <a:gd name="connsiteX2" fmla="*/ 66381 w 77104"/>
                  <a:gd name="connsiteY2" fmla="*/ 37148 h 106680"/>
                  <a:gd name="connsiteX3" fmla="*/ 75906 w 77104"/>
                  <a:gd name="connsiteY3" fmla="*/ 79058 h 106680"/>
                  <a:gd name="connsiteX4" fmla="*/ 38759 w 77104"/>
                  <a:gd name="connsiteY4" fmla="*/ 106680 h 106680"/>
                  <a:gd name="connsiteX5" fmla="*/ 1611 w 77104"/>
                  <a:gd name="connsiteY5" fmla="*/ 79058 h 106680"/>
                  <a:gd name="connsiteX6" fmla="*/ 11136 w 77104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04" h="106680">
                    <a:moveTo>
                      <a:pt x="11136" y="37148"/>
                    </a:moveTo>
                    <a:cubicBezTo>
                      <a:pt x="18756" y="23813"/>
                      <a:pt x="38759" y="0"/>
                      <a:pt x="38759" y="0"/>
                    </a:cubicBezTo>
                    <a:cubicBezTo>
                      <a:pt x="38759" y="0"/>
                      <a:pt x="58761" y="24765"/>
                      <a:pt x="66381" y="37148"/>
                    </a:cubicBezTo>
                    <a:cubicBezTo>
                      <a:pt x="76859" y="54293"/>
                      <a:pt x="78764" y="67628"/>
                      <a:pt x="75906" y="79058"/>
                    </a:cubicBezTo>
                    <a:cubicBezTo>
                      <a:pt x="73049" y="88583"/>
                      <a:pt x="62571" y="106680"/>
                      <a:pt x="38759" y="106680"/>
                    </a:cubicBezTo>
                    <a:cubicBezTo>
                      <a:pt x="14946" y="106680"/>
                      <a:pt x="4469" y="87630"/>
                      <a:pt x="1611" y="79058"/>
                    </a:cubicBezTo>
                    <a:cubicBezTo>
                      <a:pt x="-2199" y="67628"/>
                      <a:pt x="659" y="55245"/>
                      <a:pt x="11136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F9F76FAF-A1F8-8D45-30D1-973202A34244}"/>
                  </a:ext>
                </a:extLst>
              </p:cNvPr>
              <p:cNvSpPr/>
              <p:nvPr/>
            </p:nvSpPr>
            <p:spPr>
              <a:xfrm>
                <a:off x="1466635" y="6327048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CDA39ABF-3DB3-2520-B6D5-C58F03D18720}"/>
                  </a:ext>
                </a:extLst>
              </p:cNvPr>
              <p:cNvSpPr/>
              <p:nvPr/>
            </p:nvSpPr>
            <p:spPr>
              <a:xfrm>
                <a:off x="1620940" y="6327048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B74F6537-5048-58D6-57A9-81AC5DE4B5CA}"/>
              </a:ext>
            </a:extLst>
          </p:cNvPr>
          <p:cNvGrpSpPr/>
          <p:nvPr/>
        </p:nvGrpSpPr>
        <p:grpSpPr>
          <a:xfrm>
            <a:off x="114743" y="1731644"/>
            <a:ext cx="912961" cy="909321"/>
            <a:chOff x="6435321" y="30417"/>
            <a:chExt cx="1121401" cy="1116930"/>
          </a:xfrm>
        </p:grpSpPr>
        <p:sp>
          <p:nvSpPr>
            <p:cNvPr id="463" name="Oval 53">
              <a:extLst>
                <a:ext uri="{FF2B5EF4-FFF2-40B4-BE49-F238E27FC236}">
                  <a16:creationId xmlns:a16="http://schemas.microsoft.com/office/drawing/2014/main" id="{2782502F-9C47-3BE8-BE6F-B577EE5217BC}"/>
                </a:ext>
              </a:extLst>
            </p:cNvPr>
            <p:cNvSpPr/>
            <p:nvPr/>
          </p:nvSpPr>
          <p:spPr>
            <a:xfrm>
              <a:off x="6476722" y="67347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24000" rtlCol="0" anchor="t"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endParaRPr>
            </a:p>
          </p:txBody>
        </p:sp>
        <p:pic>
          <p:nvPicPr>
            <p:cNvPr id="461" name="Grafik 460">
              <a:extLst>
                <a:ext uri="{FF2B5EF4-FFF2-40B4-BE49-F238E27FC236}">
                  <a16:creationId xmlns:a16="http://schemas.microsoft.com/office/drawing/2014/main" id="{AE0E6F59-2E09-08A4-7E9C-7549EDF0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58929" y1="85294" x2="58929" y2="85294"/>
                          <a14:foregroundMark x1="69643" y1="78431" x2="69643" y2="78431"/>
                          <a14:backgroundMark x1="63393" y1="90196" x2="63393" y2="90196"/>
                          <a14:backgroundMark x1="68750" y1="76471" x2="68750" y2="76471"/>
                          <a14:backgroundMark x1="75000" y1="78431" x2="75000" y2="78431"/>
                          <a14:backgroundMark x1="70536" y1="79412" x2="70536" y2="79412"/>
                          <a14:backgroundMark x1="52679" y1="74510" x2="52679" y2="74510"/>
                          <a14:backgroundMark x1="56250" y1="81373" x2="56250" y2="81373"/>
                          <a14:backgroundMark x1="58929" y1="87255" x2="58929" y2="872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5321" y="30417"/>
              <a:ext cx="1066949" cy="971686"/>
            </a:xfrm>
            <a:prstGeom prst="rect">
              <a:avLst/>
            </a:prstGeom>
          </p:spPr>
        </p:pic>
        <p:sp>
          <p:nvSpPr>
            <p:cNvPr id="480" name="Freeform 57">
              <a:extLst>
                <a:ext uri="{FF2B5EF4-FFF2-40B4-BE49-F238E27FC236}">
                  <a16:creationId xmlns:a16="http://schemas.microsoft.com/office/drawing/2014/main" id="{2055F4AF-59CB-64BB-E322-4A1D2FFC01DF}"/>
                </a:ext>
              </a:extLst>
            </p:cNvPr>
            <p:cNvSpPr/>
            <p:nvPr/>
          </p:nvSpPr>
          <p:spPr>
            <a:xfrm rot="16694331">
              <a:off x="7008386" y="709572"/>
              <a:ext cx="203220" cy="392764"/>
            </a:xfrm>
            <a:custGeom>
              <a:avLst/>
              <a:gdLst>
                <a:gd name="connsiteX0" fmla="*/ 116580 w 165262"/>
                <a:gd name="connsiteY0" fmla="*/ 94703 h 193669"/>
                <a:gd name="connsiteX1" fmla="*/ 16 w 165262"/>
                <a:gd name="connsiteY1" fmla="*/ 188701 h 193669"/>
                <a:gd name="connsiteX2" fmla="*/ 4226 w 165262"/>
                <a:gd name="connsiteY2" fmla="*/ 193670 h 193669"/>
                <a:gd name="connsiteX3" fmla="*/ 4640 w 165262"/>
                <a:gd name="connsiteY3" fmla="*/ 193670 h 193669"/>
                <a:gd name="connsiteX4" fmla="*/ 9195 w 165262"/>
                <a:gd name="connsiteY4" fmla="*/ 189460 h 193669"/>
                <a:gd name="connsiteX5" fmla="*/ 119341 w 165262"/>
                <a:gd name="connsiteY5" fmla="*/ 103399 h 193669"/>
                <a:gd name="connsiteX6" fmla="*/ 155642 w 165262"/>
                <a:gd name="connsiteY6" fmla="*/ 79451 h 193669"/>
                <a:gd name="connsiteX7" fmla="*/ 86214 w 165262"/>
                <a:gd name="connsiteY7" fmla="*/ 52743 h 193669"/>
                <a:gd name="connsiteX8" fmla="*/ 61162 w 165262"/>
                <a:gd name="connsiteY8" fmla="*/ 43288 h 193669"/>
                <a:gd name="connsiteX9" fmla="*/ 97394 w 165262"/>
                <a:gd name="connsiteY9" fmla="*/ 23550 h 193669"/>
                <a:gd name="connsiteX10" fmla="*/ 161094 w 165262"/>
                <a:gd name="connsiteY10" fmla="*/ 9195 h 193669"/>
                <a:gd name="connsiteX11" fmla="*/ 165235 w 165262"/>
                <a:gd name="connsiteY11" fmla="*/ 4157 h 193669"/>
                <a:gd name="connsiteX12" fmla="*/ 160197 w 165262"/>
                <a:gd name="connsiteY12" fmla="*/ 16 h 193669"/>
                <a:gd name="connsiteX13" fmla="*/ 51914 w 165262"/>
                <a:gd name="connsiteY13" fmla="*/ 42874 h 193669"/>
                <a:gd name="connsiteX14" fmla="*/ 84627 w 165262"/>
                <a:gd name="connsiteY14" fmla="*/ 61715 h 193669"/>
                <a:gd name="connsiteX15" fmla="*/ 146463 w 165262"/>
                <a:gd name="connsiteY15" fmla="*/ 80003 h 193669"/>
                <a:gd name="connsiteX16" fmla="*/ 116580 w 165262"/>
                <a:gd name="connsiteY16" fmla="*/ 94703 h 1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262" h="193669">
                  <a:moveTo>
                    <a:pt x="116580" y="94703"/>
                  </a:moveTo>
                  <a:cubicBezTo>
                    <a:pt x="62680" y="111819"/>
                    <a:pt x="4778" y="134663"/>
                    <a:pt x="16" y="188701"/>
                  </a:cubicBezTo>
                  <a:cubicBezTo>
                    <a:pt x="-191" y="191254"/>
                    <a:pt x="1672" y="193463"/>
                    <a:pt x="4226" y="193670"/>
                  </a:cubicBezTo>
                  <a:cubicBezTo>
                    <a:pt x="4364" y="193670"/>
                    <a:pt x="4502" y="193670"/>
                    <a:pt x="4640" y="193670"/>
                  </a:cubicBezTo>
                  <a:cubicBezTo>
                    <a:pt x="6986" y="193670"/>
                    <a:pt x="8988" y="191875"/>
                    <a:pt x="9195" y="189460"/>
                  </a:cubicBezTo>
                  <a:cubicBezTo>
                    <a:pt x="13059" y="145843"/>
                    <a:pt x="55986" y="123551"/>
                    <a:pt x="119341" y="103399"/>
                  </a:cubicBezTo>
                  <a:cubicBezTo>
                    <a:pt x="145704" y="95049"/>
                    <a:pt x="156194" y="88078"/>
                    <a:pt x="155642" y="79451"/>
                  </a:cubicBezTo>
                  <a:cubicBezTo>
                    <a:pt x="155021" y="70342"/>
                    <a:pt x="143220" y="62681"/>
                    <a:pt x="86214" y="52743"/>
                  </a:cubicBezTo>
                  <a:cubicBezTo>
                    <a:pt x="61645" y="48464"/>
                    <a:pt x="61162" y="43357"/>
                    <a:pt x="61162" y="43288"/>
                  </a:cubicBezTo>
                  <a:cubicBezTo>
                    <a:pt x="61231" y="41149"/>
                    <a:pt x="67926" y="33419"/>
                    <a:pt x="97394" y="23550"/>
                  </a:cubicBezTo>
                  <a:cubicBezTo>
                    <a:pt x="118168" y="16580"/>
                    <a:pt x="143772" y="10851"/>
                    <a:pt x="161094" y="9195"/>
                  </a:cubicBezTo>
                  <a:cubicBezTo>
                    <a:pt x="163648" y="8988"/>
                    <a:pt x="165511" y="6711"/>
                    <a:pt x="165235" y="4157"/>
                  </a:cubicBezTo>
                  <a:cubicBezTo>
                    <a:pt x="165028" y="1604"/>
                    <a:pt x="162751" y="-191"/>
                    <a:pt x="160197" y="16"/>
                  </a:cubicBezTo>
                  <a:cubicBezTo>
                    <a:pt x="132730" y="2570"/>
                    <a:pt x="52742" y="21273"/>
                    <a:pt x="51914" y="42874"/>
                  </a:cubicBezTo>
                  <a:cubicBezTo>
                    <a:pt x="51431" y="54606"/>
                    <a:pt x="70341" y="59230"/>
                    <a:pt x="84627" y="61715"/>
                  </a:cubicBezTo>
                  <a:cubicBezTo>
                    <a:pt x="140666" y="71515"/>
                    <a:pt x="146118" y="78209"/>
                    <a:pt x="146463" y="80003"/>
                  </a:cubicBezTo>
                  <a:cubicBezTo>
                    <a:pt x="146463" y="80349"/>
                    <a:pt x="145635" y="85525"/>
                    <a:pt x="116580" y="94703"/>
                  </a:cubicBezTo>
                  <a:close/>
                </a:path>
              </a:pathLst>
            </a:custGeom>
            <a:solidFill>
              <a:srgbClr val="85DFFF"/>
            </a:solidFill>
            <a:ln w="28575" cap="flat">
              <a:solidFill>
                <a:srgbClr val="85D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dirty="0"/>
            </a:p>
          </p:txBody>
        </p:sp>
        <p:sp>
          <p:nvSpPr>
            <p:cNvPr id="481" name="Freeform 57">
              <a:extLst>
                <a:ext uri="{FF2B5EF4-FFF2-40B4-BE49-F238E27FC236}">
                  <a16:creationId xmlns:a16="http://schemas.microsoft.com/office/drawing/2014/main" id="{90C5F599-F629-D2F9-41C2-86663C2825CE}"/>
                </a:ext>
              </a:extLst>
            </p:cNvPr>
            <p:cNvSpPr/>
            <p:nvPr/>
          </p:nvSpPr>
          <p:spPr>
            <a:xfrm rot="16694331">
              <a:off x="7173818" y="583421"/>
              <a:ext cx="203220" cy="392764"/>
            </a:xfrm>
            <a:custGeom>
              <a:avLst/>
              <a:gdLst>
                <a:gd name="connsiteX0" fmla="*/ 116580 w 165262"/>
                <a:gd name="connsiteY0" fmla="*/ 94703 h 193669"/>
                <a:gd name="connsiteX1" fmla="*/ 16 w 165262"/>
                <a:gd name="connsiteY1" fmla="*/ 188701 h 193669"/>
                <a:gd name="connsiteX2" fmla="*/ 4226 w 165262"/>
                <a:gd name="connsiteY2" fmla="*/ 193670 h 193669"/>
                <a:gd name="connsiteX3" fmla="*/ 4640 w 165262"/>
                <a:gd name="connsiteY3" fmla="*/ 193670 h 193669"/>
                <a:gd name="connsiteX4" fmla="*/ 9195 w 165262"/>
                <a:gd name="connsiteY4" fmla="*/ 189460 h 193669"/>
                <a:gd name="connsiteX5" fmla="*/ 119341 w 165262"/>
                <a:gd name="connsiteY5" fmla="*/ 103399 h 193669"/>
                <a:gd name="connsiteX6" fmla="*/ 155642 w 165262"/>
                <a:gd name="connsiteY6" fmla="*/ 79451 h 193669"/>
                <a:gd name="connsiteX7" fmla="*/ 86214 w 165262"/>
                <a:gd name="connsiteY7" fmla="*/ 52743 h 193669"/>
                <a:gd name="connsiteX8" fmla="*/ 61162 w 165262"/>
                <a:gd name="connsiteY8" fmla="*/ 43288 h 193669"/>
                <a:gd name="connsiteX9" fmla="*/ 97394 w 165262"/>
                <a:gd name="connsiteY9" fmla="*/ 23550 h 193669"/>
                <a:gd name="connsiteX10" fmla="*/ 161094 w 165262"/>
                <a:gd name="connsiteY10" fmla="*/ 9195 h 193669"/>
                <a:gd name="connsiteX11" fmla="*/ 165235 w 165262"/>
                <a:gd name="connsiteY11" fmla="*/ 4157 h 193669"/>
                <a:gd name="connsiteX12" fmla="*/ 160197 w 165262"/>
                <a:gd name="connsiteY12" fmla="*/ 16 h 193669"/>
                <a:gd name="connsiteX13" fmla="*/ 51914 w 165262"/>
                <a:gd name="connsiteY13" fmla="*/ 42874 h 193669"/>
                <a:gd name="connsiteX14" fmla="*/ 84627 w 165262"/>
                <a:gd name="connsiteY14" fmla="*/ 61715 h 193669"/>
                <a:gd name="connsiteX15" fmla="*/ 146463 w 165262"/>
                <a:gd name="connsiteY15" fmla="*/ 80003 h 193669"/>
                <a:gd name="connsiteX16" fmla="*/ 116580 w 165262"/>
                <a:gd name="connsiteY16" fmla="*/ 94703 h 19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262" h="193669">
                  <a:moveTo>
                    <a:pt x="116580" y="94703"/>
                  </a:moveTo>
                  <a:cubicBezTo>
                    <a:pt x="62680" y="111819"/>
                    <a:pt x="4778" y="134663"/>
                    <a:pt x="16" y="188701"/>
                  </a:cubicBezTo>
                  <a:cubicBezTo>
                    <a:pt x="-191" y="191254"/>
                    <a:pt x="1672" y="193463"/>
                    <a:pt x="4226" y="193670"/>
                  </a:cubicBezTo>
                  <a:cubicBezTo>
                    <a:pt x="4364" y="193670"/>
                    <a:pt x="4502" y="193670"/>
                    <a:pt x="4640" y="193670"/>
                  </a:cubicBezTo>
                  <a:cubicBezTo>
                    <a:pt x="6986" y="193670"/>
                    <a:pt x="8988" y="191875"/>
                    <a:pt x="9195" y="189460"/>
                  </a:cubicBezTo>
                  <a:cubicBezTo>
                    <a:pt x="13059" y="145843"/>
                    <a:pt x="55986" y="123551"/>
                    <a:pt x="119341" y="103399"/>
                  </a:cubicBezTo>
                  <a:cubicBezTo>
                    <a:pt x="145704" y="95049"/>
                    <a:pt x="156194" y="88078"/>
                    <a:pt x="155642" y="79451"/>
                  </a:cubicBezTo>
                  <a:cubicBezTo>
                    <a:pt x="155021" y="70342"/>
                    <a:pt x="143220" y="62681"/>
                    <a:pt x="86214" y="52743"/>
                  </a:cubicBezTo>
                  <a:cubicBezTo>
                    <a:pt x="61645" y="48464"/>
                    <a:pt x="61162" y="43357"/>
                    <a:pt x="61162" y="43288"/>
                  </a:cubicBezTo>
                  <a:cubicBezTo>
                    <a:pt x="61231" y="41149"/>
                    <a:pt x="67926" y="33419"/>
                    <a:pt x="97394" y="23550"/>
                  </a:cubicBezTo>
                  <a:cubicBezTo>
                    <a:pt x="118168" y="16580"/>
                    <a:pt x="143772" y="10851"/>
                    <a:pt x="161094" y="9195"/>
                  </a:cubicBezTo>
                  <a:cubicBezTo>
                    <a:pt x="163648" y="8988"/>
                    <a:pt x="165511" y="6711"/>
                    <a:pt x="165235" y="4157"/>
                  </a:cubicBezTo>
                  <a:cubicBezTo>
                    <a:pt x="165028" y="1604"/>
                    <a:pt x="162751" y="-191"/>
                    <a:pt x="160197" y="16"/>
                  </a:cubicBezTo>
                  <a:cubicBezTo>
                    <a:pt x="132730" y="2570"/>
                    <a:pt x="52742" y="21273"/>
                    <a:pt x="51914" y="42874"/>
                  </a:cubicBezTo>
                  <a:cubicBezTo>
                    <a:pt x="51431" y="54606"/>
                    <a:pt x="70341" y="59230"/>
                    <a:pt x="84627" y="61715"/>
                  </a:cubicBezTo>
                  <a:cubicBezTo>
                    <a:pt x="140666" y="71515"/>
                    <a:pt x="146118" y="78209"/>
                    <a:pt x="146463" y="80003"/>
                  </a:cubicBezTo>
                  <a:cubicBezTo>
                    <a:pt x="146463" y="80349"/>
                    <a:pt x="145635" y="85525"/>
                    <a:pt x="116580" y="94703"/>
                  </a:cubicBezTo>
                  <a:close/>
                </a:path>
              </a:pathLst>
            </a:custGeom>
            <a:solidFill>
              <a:srgbClr val="85DFFF"/>
            </a:solidFill>
            <a:ln w="28575" cap="flat">
              <a:solidFill>
                <a:srgbClr val="85D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 dirty="0"/>
            </a:p>
          </p:txBody>
        </p:sp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4B292152-2BEC-7DDC-2004-5C9C6D462CFD}"/>
              </a:ext>
            </a:extLst>
          </p:cNvPr>
          <p:cNvGrpSpPr/>
          <p:nvPr/>
        </p:nvGrpSpPr>
        <p:grpSpPr>
          <a:xfrm>
            <a:off x="7478391" y="5836939"/>
            <a:ext cx="879724" cy="879724"/>
            <a:chOff x="7201695" y="5560243"/>
            <a:chExt cx="1156420" cy="1156420"/>
          </a:xfrm>
        </p:grpSpPr>
        <p:sp>
          <p:nvSpPr>
            <p:cNvPr id="290" name="Oval 453">
              <a:extLst>
                <a:ext uri="{FF2B5EF4-FFF2-40B4-BE49-F238E27FC236}">
                  <a16:creationId xmlns:a16="http://schemas.microsoft.com/office/drawing/2014/main" id="{C1B5AAF2-7CD9-24B7-BA90-1F098CC07FE8}"/>
                </a:ext>
              </a:extLst>
            </p:cNvPr>
            <p:cNvSpPr/>
            <p:nvPr/>
          </p:nvSpPr>
          <p:spPr>
            <a:xfrm>
              <a:off x="7201695" y="5560243"/>
              <a:ext cx="1156420" cy="11564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7" name="Teilkreis 106">
              <a:extLst>
                <a:ext uri="{FF2B5EF4-FFF2-40B4-BE49-F238E27FC236}">
                  <a16:creationId xmlns:a16="http://schemas.microsoft.com/office/drawing/2014/main" id="{E072B092-05A6-19B7-2D3B-0CE35892E4C3}"/>
                </a:ext>
              </a:extLst>
            </p:cNvPr>
            <p:cNvSpPr/>
            <p:nvPr/>
          </p:nvSpPr>
          <p:spPr>
            <a:xfrm rot="5400000">
              <a:off x="7652450" y="5874452"/>
              <a:ext cx="291667" cy="364350"/>
            </a:xfrm>
            <a:prstGeom prst="pie">
              <a:avLst>
                <a:gd name="adj1" fmla="val 5478306"/>
                <a:gd name="adj2" fmla="val 16200000"/>
              </a:avLst>
            </a:prstGeom>
            <a:solidFill>
              <a:srgbClr val="F2F2F2"/>
            </a:solidFill>
            <a:ln>
              <a:solidFill>
                <a:srgbClr val="BEB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183B2701-724E-6A66-B567-84A1F94E52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3397" y="5734648"/>
              <a:ext cx="0" cy="130635"/>
            </a:xfrm>
            <a:prstGeom prst="line">
              <a:avLst/>
            </a:prstGeom>
            <a:solidFill>
              <a:srgbClr val="F2F2F2"/>
            </a:solidFill>
            <a:ln>
              <a:solidFill>
                <a:srgbClr val="BEB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3E1A7C97-B9E7-D5DC-7D76-61E6C29FD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7115" y="5799965"/>
              <a:ext cx="90603" cy="96400"/>
            </a:xfrm>
            <a:prstGeom prst="line">
              <a:avLst/>
            </a:prstGeom>
            <a:solidFill>
              <a:srgbClr val="F2F2F2"/>
            </a:solidFill>
            <a:ln>
              <a:solidFill>
                <a:srgbClr val="BEB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5" name="Gerader Verbinder 144">
              <a:extLst>
                <a:ext uri="{FF2B5EF4-FFF2-40B4-BE49-F238E27FC236}">
                  <a16:creationId xmlns:a16="http://schemas.microsoft.com/office/drawing/2014/main" id="{1EC7F34D-25E4-9ACE-5075-D058757DEE57}"/>
                </a:ext>
              </a:extLst>
            </p:cNvPr>
            <p:cNvCxnSpPr>
              <a:cxnSpLocks/>
            </p:cNvCxnSpPr>
            <p:nvPr/>
          </p:nvCxnSpPr>
          <p:spPr>
            <a:xfrm>
              <a:off x="8037718" y="6020329"/>
              <a:ext cx="175918" cy="0"/>
            </a:xfrm>
            <a:prstGeom prst="line">
              <a:avLst/>
            </a:prstGeom>
            <a:solidFill>
              <a:srgbClr val="F2F2F2"/>
            </a:solidFill>
            <a:ln>
              <a:solidFill>
                <a:srgbClr val="BEB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5" name="Gerader Verbinder 194">
              <a:extLst>
                <a:ext uri="{FF2B5EF4-FFF2-40B4-BE49-F238E27FC236}">
                  <a16:creationId xmlns:a16="http://schemas.microsoft.com/office/drawing/2014/main" id="{80829ABF-E667-82BC-5088-A47409F7FA73}"/>
                </a:ext>
              </a:extLst>
            </p:cNvPr>
            <p:cNvCxnSpPr>
              <a:cxnSpLocks/>
            </p:cNvCxnSpPr>
            <p:nvPr/>
          </p:nvCxnSpPr>
          <p:spPr>
            <a:xfrm>
              <a:off x="7424324" y="6020329"/>
              <a:ext cx="155892" cy="0"/>
            </a:xfrm>
            <a:prstGeom prst="line">
              <a:avLst/>
            </a:prstGeom>
            <a:solidFill>
              <a:srgbClr val="F2F2F2"/>
            </a:solidFill>
            <a:ln>
              <a:solidFill>
                <a:srgbClr val="BEB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9" name="Gerader Verbinder 198">
              <a:extLst>
                <a:ext uri="{FF2B5EF4-FFF2-40B4-BE49-F238E27FC236}">
                  <a16:creationId xmlns:a16="http://schemas.microsoft.com/office/drawing/2014/main" id="{9AD99E6A-2FA3-418B-D305-9ACBC816B802}"/>
                </a:ext>
              </a:extLst>
            </p:cNvPr>
            <p:cNvCxnSpPr>
              <a:cxnSpLocks/>
            </p:cNvCxnSpPr>
            <p:nvPr/>
          </p:nvCxnSpPr>
          <p:spPr>
            <a:xfrm>
              <a:off x="7542494" y="5833550"/>
              <a:ext cx="90603" cy="96400"/>
            </a:xfrm>
            <a:prstGeom prst="line">
              <a:avLst/>
            </a:prstGeom>
            <a:solidFill>
              <a:srgbClr val="F2F2F2"/>
            </a:solidFill>
            <a:ln>
              <a:solidFill>
                <a:srgbClr val="BEB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0" name="Freeform 207">
              <a:extLst>
                <a:ext uri="{FF2B5EF4-FFF2-40B4-BE49-F238E27FC236}">
                  <a16:creationId xmlns:a16="http://schemas.microsoft.com/office/drawing/2014/main" id="{D0233555-75AB-E557-5C87-1EC5B99A5AA4}"/>
                </a:ext>
              </a:extLst>
            </p:cNvPr>
            <p:cNvSpPr/>
            <p:nvPr/>
          </p:nvSpPr>
          <p:spPr>
            <a:xfrm>
              <a:off x="7334920" y="6157503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1" name="Freeform 208">
              <a:extLst>
                <a:ext uri="{FF2B5EF4-FFF2-40B4-BE49-F238E27FC236}">
                  <a16:creationId xmlns:a16="http://schemas.microsoft.com/office/drawing/2014/main" id="{E4B4A6E6-080A-C918-B7D7-5081EBC448DC}"/>
                </a:ext>
              </a:extLst>
            </p:cNvPr>
            <p:cNvSpPr/>
            <p:nvPr/>
          </p:nvSpPr>
          <p:spPr>
            <a:xfrm>
              <a:off x="7398033" y="6157503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4" name="Freeform 207">
              <a:extLst>
                <a:ext uri="{FF2B5EF4-FFF2-40B4-BE49-F238E27FC236}">
                  <a16:creationId xmlns:a16="http://schemas.microsoft.com/office/drawing/2014/main" id="{5A3658E9-4D16-8986-2265-BEAD8071ACFD}"/>
                </a:ext>
              </a:extLst>
            </p:cNvPr>
            <p:cNvSpPr/>
            <p:nvPr/>
          </p:nvSpPr>
          <p:spPr>
            <a:xfrm>
              <a:off x="7548127" y="6238641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8" name="Freeform 208">
              <a:extLst>
                <a:ext uri="{FF2B5EF4-FFF2-40B4-BE49-F238E27FC236}">
                  <a16:creationId xmlns:a16="http://schemas.microsoft.com/office/drawing/2014/main" id="{505C681F-7764-083D-858C-73FC8C64AE9A}"/>
                </a:ext>
              </a:extLst>
            </p:cNvPr>
            <p:cNvSpPr/>
            <p:nvPr/>
          </p:nvSpPr>
          <p:spPr>
            <a:xfrm>
              <a:off x="7611240" y="6238641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59" name="Freeform 207">
              <a:extLst>
                <a:ext uri="{FF2B5EF4-FFF2-40B4-BE49-F238E27FC236}">
                  <a16:creationId xmlns:a16="http://schemas.microsoft.com/office/drawing/2014/main" id="{B9751EF5-8C1C-7764-3CF6-1FFB822A23DC}"/>
                </a:ext>
              </a:extLst>
            </p:cNvPr>
            <p:cNvSpPr/>
            <p:nvPr/>
          </p:nvSpPr>
          <p:spPr>
            <a:xfrm>
              <a:off x="7660815" y="6153537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0" name="Freeform 208">
              <a:extLst>
                <a:ext uri="{FF2B5EF4-FFF2-40B4-BE49-F238E27FC236}">
                  <a16:creationId xmlns:a16="http://schemas.microsoft.com/office/drawing/2014/main" id="{4F4CB16F-72AD-0423-E143-8D5AB7472FF0}"/>
                </a:ext>
              </a:extLst>
            </p:cNvPr>
            <p:cNvSpPr/>
            <p:nvPr/>
          </p:nvSpPr>
          <p:spPr>
            <a:xfrm>
              <a:off x="7723928" y="6153537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1" name="Freeform 207">
              <a:extLst>
                <a:ext uri="{FF2B5EF4-FFF2-40B4-BE49-F238E27FC236}">
                  <a16:creationId xmlns:a16="http://schemas.microsoft.com/office/drawing/2014/main" id="{3F00DE48-BA88-02A7-F6CE-BEEF5DA2AE10}"/>
                </a:ext>
              </a:extLst>
            </p:cNvPr>
            <p:cNvSpPr/>
            <p:nvPr/>
          </p:nvSpPr>
          <p:spPr>
            <a:xfrm>
              <a:off x="7867673" y="6229078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2" name="Freeform 208">
              <a:extLst>
                <a:ext uri="{FF2B5EF4-FFF2-40B4-BE49-F238E27FC236}">
                  <a16:creationId xmlns:a16="http://schemas.microsoft.com/office/drawing/2014/main" id="{D7D8C41D-5C47-4276-37A6-D5299DF6872F}"/>
                </a:ext>
              </a:extLst>
            </p:cNvPr>
            <p:cNvSpPr/>
            <p:nvPr/>
          </p:nvSpPr>
          <p:spPr>
            <a:xfrm>
              <a:off x="7930786" y="6229078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3" name="Freeform 207">
              <a:extLst>
                <a:ext uri="{FF2B5EF4-FFF2-40B4-BE49-F238E27FC236}">
                  <a16:creationId xmlns:a16="http://schemas.microsoft.com/office/drawing/2014/main" id="{DDE7527F-016E-91C7-568C-7D54756CB83A}"/>
                </a:ext>
              </a:extLst>
            </p:cNvPr>
            <p:cNvSpPr/>
            <p:nvPr/>
          </p:nvSpPr>
          <p:spPr>
            <a:xfrm>
              <a:off x="8023720" y="6143318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4" name="Freeform 208">
              <a:extLst>
                <a:ext uri="{FF2B5EF4-FFF2-40B4-BE49-F238E27FC236}">
                  <a16:creationId xmlns:a16="http://schemas.microsoft.com/office/drawing/2014/main" id="{0CEF934E-CB80-BE59-5027-A09C0A591E18}"/>
                </a:ext>
              </a:extLst>
            </p:cNvPr>
            <p:cNvSpPr/>
            <p:nvPr/>
          </p:nvSpPr>
          <p:spPr>
            <a:xfrm>
              <a:off x="8086833" y="6143318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5" name="Freeform 207">
              <a:extLst>
                <a:ext uri="{FF2B5EF4-FFF2-40B4-BE49-F238E27FC236}">
                  <a16:creationId xmlns:a16="http://schemas.microsoft.com/office/drawing/2014/main" id="{1F5FA820-77D2-D0BA-D410-12E9FDEA4DF7}"/>
                </a:ext>
              </a:extLst>
            </p:cNvPr>
            <p:cNvSpPr/>
            <p:nvPr/>
          </p:nvSpPr>
          <p:spPr>
            <a:xfrm>
              <a:off x="7387514" y="6332987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6" name="Freeform 208">
              <a:extLst>
                <a:ext uri="{FF2B5EF4-FFF2-40B4-BE49-F238E27FC236}">
                  <a16:creationId xmlns:a16="http://schemas.microsoft.com/office/drawing/2014/main" id="{D106DEA7-E781-3CAD-FED7-D4F871DCF14B}"/>
                </a:ext>
              </a:extLst>
            </p:cNvPr>
            <p:cNvSpPr/>
            <p:nvPr/>
          </p:nvSpPr>
          <p:spPr>
            <a:xfrm>
              <a:off x="7450627" y="6332987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7" name="Freeform 207">
              <a:extLst>
                <a:ext uri="{FF2B5EF4-FFF2-40B4-BE49-F238E27FC236}">
                  <a16:creationId xmlns:a16="http://schemas.microsoft.com/office/drawing/2014/main" id="{B1618CC1-D7B8-CEEB-C2CF-BB90CDB5B32B}"/>
                </a:ext>
              </a:extLst>
            </p:cNvPr>
            <p:cNvSpPr/>
            <p:nvPr/>
          </p:nvSpPr>
          <p:spPr>
            <a:xfrm>
              <a:off x="7713409" y="6329021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8" name="Freeform 208">
              <a:extLst>
                <a:ext uri="{FF2B5EF4-FFF2-40B4-BE49-F238E27FC236}">
                  <a16:creationId xmlns:a16="http://schemas.microsoft.com/office/drawing/2014/main" id="{1E09836B-1D23-FAD4-F699-C3466A46081D}"/>
                </a:ext>
              </a:extLst>
            </p:cNvPr>
            <p:cNvSpPr/>
            <p:nvPr/>
          </p:nvSpPr>
          <p:spPr>
            <a:xfrm>
              <a:off x="7776522" y="6329021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9" name="Freeform 207">
              <a:extLst>
                <a:ext uri="{FF2B5EF4-FFF2-40B4-BE49-F238E27FC236}">
                  <a16:creationId xmlns:a16="http://schemas.microsoft.com/office/drawing/2014/main" id="{A266329C-A74C-9AA6-3F7A-C31EF327E48E}"/>
                </a:ext>
              </a:extLst>
            </p:cNvPr>
            <p:cNvSpPr/>
            <p:nvPr/>
          </p:nvSpPr>
          <p:spPr>
            <a:xfrm>
              <a:off x="8076314" y="6318802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89" name="Freeform 208">
              <a:extLst>
                <a:ext uri="{FF2B5EF4-FFF2-40B4-BE49-F238E27FC236}">
                  <a16:creationId xmlns:a16="http://schemas.microsoft.com/office/drawing/2014/main" id="{B89EAA08-12F3-5315-3A7A-76A9285BAA5F}"/>
                </a:ext>
              </a:extLst>
            </p:cNvPr>
            <p:cNvSpPr/>
            <p:nvPr/>
          </p:nvSpPr>
          <p:spPr>
            <a:xfrm>
              <a:off x="8139427" y="6318802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E17AF7C5-D8C7-DD8A-BC73-7456428AB3C7}"/>
              </a:ext>
            </a:extLst>
          </p:cNvPr>
          <p:cNvGrpSpPr/>
          <p:nvPr/>
        </p:nvGrpSpPr>
        <p:grpSpPr>
          <a:xfrm>
            <a:off x="6545196" y="70337"/>
            <a:ext cx="1042876" cy="1046789"/>
            <a:chOff x="7867667" y="260624"/>
            <a:chExt cx="1042876" cy="1046789"/>
          </a:xfrm>
        </p:grpSpPr>
        <p:sp>
          <p:nvSpPr>
            <p:cNvPr id="296" name="Oval 453">
              <a:extLst>
                <a:ext uri="{FF2B5EF4-FFF2-40B4-BE49-F238E27FC236}">
                  <a16:creationId xmlns:a16="http://schemas.microsoft.com/office/drawing/2014/main" id="{0C833B1C-7A4E-A390-2763-C2E2B490BE6C}"/>
                </a:ext>
              </a:extLst>
            </p:cNvPr>
            <p:cNvSpPr/>
            <p:nvPr/>
          </p:nvSpPr>
          <p:spPr>
            <a:xfrm>
              <a:off x="7867667" y="260624"/>
              <a:ext cx="1027756" cy="1027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295" name="Grafik 294" descr="Ein Bild, das Grafiken, Grafikdesign, weiß, Design enthält.&#10;&#10;Automatisch generierte Beschreibung">
              <a:extLst>
                <a:ext uri="{FF2B5EF4-FFF2-40B4-BE49-F238E27FC236}">
                  <a16:creationId xmlns:a16="http://schemas.microsoft.com/office/drawing/2014/main" id="{B2B25FF9-FCC7-CADA-BB45-3A5616FAB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10000" b="90000" l="10000" r="90000">
                          <a14:foregroundMark x1="27111" y1="48214" x2="27111" y2="48214"/>
                          <a14:foregroundMark x1="45333" y1="23661" x2="45333" y2="23661"/>
                          <a14:foregroundMark x1="66667" y1="25446" x2="66667" y2="25446"/>
                          <a14:foregroundMark x1="84000" y1="58482" x2="84000" y2="58482"/>
                          <a14:foregroundMark x1="64889" y1="72321" x2="64889" y2="72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103" y="270602"/>
              <a:ext cx="1041440" cy="1036811"/>
            </a:xfrm>
            <a:prstGeom prst="rect">
              <a:avLst/>
            </a:prstGeom>
          </p:spPr>
        </p:pic>
      </p:grpSp>
      <p:grpSp>
        <p:nvGrpSpPr>
          <p:cNvPr id="464" name="Gruppieren 463">
            <a:extLst>
              <a:ext uri="{FF2B5EF4-FFF2-40B4-BE49-F238E27FC236}">
                <a16:creationId xmlns:a16="http://schemas.microsoft.com/office/drawing/2014/main" id="{F51BF8E0-4D29-3695-A4AE-328746B0886B}"/>
              </a:ext>
            </a:extLst>
          </p:cNvPr>
          <p:cNvGrpSpPr/>
          <p:nvPr/>
        </p:nvGrpSpPr>
        <p:grpSpPr>
          <a:xfrm>
            <a:off x="8086942" y="49288"/>
            <a:ext cx="881851" cy="881851"/>
            <a:chOff x="8086942" y="49288"/>
            <a:chExt cx="881851" cy="881851"/>
          </a:xfrm>
        </p:grpSpPr>
        <p:sp>
          <p:nvSpPr>
            <p:cNvPr id="462" name="Oval 453">
              <a:extLst>
                <a:ext uri="{FF2B5EF4-FFF2-40B4-BE49-F238E27FC236}">
                  <a16:creationId xmlns:a16="http://schemas.microsoft.com/office/drawing/2014/main" id="{996AAD32-6556-A324-74EF-D5B5B93414D1}"/>
                </a:ext>
              </a:extLst>
            </p:cNvPr>
            <p:cNvSpPr/>
            <p:nvPr/>
          </p:nvSpPr>
          <p:spPr>
            <a:xfrm>
              <a:off x="8086942" y="49288"/>
              <a:ext cx="881851" cy="8818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60" name="Grafik 459">
              <a:extLst>
                <a:ext uri="{FF2B5EF4-FFF2-40B4-BE49-F238E27FC236}">
                  <a16:creationId xmlns:a16="http://schemas.microsoft.com/office/drawing/2014/main" id="{3E3A0B60-CFA0-90AA-A330-C5F228C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5685" t="14378" r="13685" b="25122"/>
            <a:stretch/>
          </p:blipFill>
          <p:spPr>
            <a:xfrm>
              <a:off x="8167565" y="141337"/>
              <a:ext cx="729947" cy="664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47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882889" y="5852995"/>
            <a:ext cx="946228" cy="770367"/>
            <a:chOff x="1863842" y="3479048"/>
            <a:chExt cx="2306094" cy="18774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451025" y="3479048"/>
              <a:ext cx="0" cy="1877496"/>
            </a:xfrm>
            <a:prstGeom prst="line">
              <a:avLst/>
            </a:prstGeom>
            <a:ln w="571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582753" y="3479048"/>
              <a:ext cx="0" cy="1877496"/>
            </a:xfrm>
            <a:prstGeom prst="line">
              <a:avLst/>
            </a:prstGeom>
            <a:ln w="571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63842" y="3479048"/>
              <a:ext cx="616814" cy="0"/>
            </a:xfrm>
            <a:prstGeom prst="line">
              <a:avLst/>
            </a:prstGeom>
            <a:ln w="571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53122" y="3479048"/>
              <a:ext cx="616814" cy="0"/>
            </a:xfrm>
            <a:prstGeom prst="line">
              <a:avLst/>
            </a:prstGeom>
            <a:ln w="571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25700" y="5356544"/>
              <a:ext cx="1184275" cy="0"/>
            </a:xfrm>
            <a:prstGeom prst="line">
              <a:avLst/>
            </a:prstGeom>
            <a:ln w="571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2479675" y="4768850"/>
              <a:ext cx="1069975" cy="561975"/>
            </a:xfrm>
            <a:custGeom>
              <a:avLst/>
              <a:gdLst>
                <a:gd name="connsiteX0" fmla="*/ 6350 w 1085850"/>
                <a:gd name="connsiteY0" fmla="*/ 63500 h 561975"/>
                <a:gd name="connsiteX1" fmla="*/ 200025 w 1085850"/>
                <a:gd name="connsiteY1" fmla="*/ 73025 h 561975"/>
                <a:gd name="connsiteX2" fmla="*/ 298450 w 1085850"/>
                <a:gd name="connsiteY2" fmla="*/ 31750 h 561975"/>
                <a:gd name="connsiteX3" fmla="*/ 428625 w 1085850"/>
                <a:gd name="connsiteY3" fmla="*/ 50800 h 561975"/>
                <a:gd name="connsiteX4" fmla="*/ 530225 w 1085850"/>
                <a:gd name="connsiteY4" fmla="*/ 98425 h 561975"/>
                <a:gd name="connsiteX5" fmla="*/ 676275 w 1085850"/>
                <a:gd name="connsiteY5" fmla="*/ 0 h 561975"/>
                <a:gd name="connsiteX6" fmla="*/ 752475 w 1085850"/>
                <a:gd name="connsiteY6" fmla="*/ 66675 h 561975"/>
                <a:gd name="connsiteX7" fmla="*/ 933450 w 1085850"/>
                <a:gd name="connsiteY7" fmla="*/ 31750 h 561975"/>
                <a:gd name="connsiteX8" fmla="*/ 1076325 w 1085850"/>
                <a:gd name="connsiteY8" fmla="*/ 66675 h 561975"/>
                <a:gd name="connsiteX9" fmla="*/ 1085850 w 1085850"/>
                <a:gd name="connsiteY9" fmla="*/ 558800 h 561975"/>
                <a:gd name="connsiteX10" fmla="*/ 0 w 1085850"/>
                <a:gd name="connsiteY10" fmla="*/ 561975 h 561975"/>
                <a:gd name="connsiteX11" fmla="*/ 6350 w 1085850"/>
                <a:gd name="connsiteY11" fmla="*/ 6350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5850" h="561975">
                  <a:moveTo>
                    <a:pt x="6350" y="63500"/>
                  </a:moveTo>
                  <a:lnTo>
                    <a:pt x="200025" y="73025"/>
                  </a:lnTo>
                  <a:lnTo>
                    <a:pt x="298450" y="31750"/>
                  </a:lnTo>
                  <a:lnTo>
                    <a:pt x="428625" y="50800"/>
                  </a:lnTo>
                  <a:lnTo>
                    <a:pt x="530225" y="98425"/>
                  </a:lnTo>
                  <a:lnTo>
                    <a:pt x="676275" y="0"/>
                  </a:lnTo>
                  <a:lnTo>
                    <a:pt x="752475" y="66675"/>
                  </a:lnTo>
                  <a:lnTo>
                    <a:pt x="933450" y="31750"/>
                  </a:lnTo>
                  <a:lnTo>
                    <a:pt x="1076325" y="66675"/>
                  </a:lnTo>
                  <a:lnTo>
                    <a:pt x="1085850" y="558800"/>
                  </a:lnTo>
                  <a:lnTo>
                    <a:pt x="0" y="561975"/>
                  </a:lnTo>
                  <a:cubicBezTo>
                    <a:pt x="2117" y="395817"/>
                    <a:pt x="4233" y="229658"/>
                    <a:pt x="6350" y="635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82889" y="4632087"/>
            <a:ext cx="946229" cy="962739"/>
            <a:chOff x="5148906" y="3479048"/>
            <a:chExt cx="2306096" cy="234633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736090" y="3479048"/>
              <a:ext cx="0" cy="1877496"/>
            </a:xfrm>
            <a:prstGeom prst="line">
              <a:avLst/>
            </a:prstGeom>
            <a:ln w="57150">
              <a:solidFill>
                <a:srgbClr val="BFBFB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867816" y="3479048"/>
              <a:ext cx="0" cy="1877496"/>
            </a:xfrm>
            <a:prstGeom prst="line">
              <a:avLst/>
            </a:prstGeom>
            <a:ln w="57150">
              <a:solidFill>
                <a:srgbClr val="BFBFB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148906" y="3479048"/>
              <a:ext cx="616814" cy="0"/>
            </a:xfrm>
            <a:prstGeom prst="line">
              <a:avLst/>
            </a:prstGeom>
            <a:ln w="571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38188" y="3479048"/>
              <a:ext cx="616814" cy="0"/>
            </a:xfrm>
            <a:prstGeom prst="line">
              <a:avLst/>
            </a:prstGeom>
            <a:ln w="571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10767" y="5356544"/>
              <a:ext cx="1184275" cy="0"/>
            </a:xfrm>
            <a:prstGeom prst="line">
              <a:avLst/>
            </a:prstGeom>
            <a:ln w="57150">
              <a:solidFill>
                <a:srgbClr val="BFBFB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5764742" y="4768850"/>
              <a:ext cx="1069975" cy="561975"/>
            </a:xfrm>
            <a:custGeom>
              <a:avLst/>
              <a:gdLst>
                <a:gd name="connsiteX0" fmla="*/ 6350 w 1085850"/>
                <a:gd name="connsiteY0" fmla="*/ 63500 h 561975"/>
                <a:gd name="connsiteX1" fmla="*/ 200025 w 1085850"/>
                <a:gd name="connsiteY1" fmla="*/ 73025 h 561975"/>
                <a:gd name="connsiteX2" fmla="*/ 298450 w 1085850"/>
                <a:gd name="connsiteY2" fmla="*/ 31750 h 561975"/>
                <a:gd name="connsiteX3" fmla="*/ 428625 w 1085850"/>
                <a:gd name="connsiteY3" fmla="*/ 50800 h 561975"/>
                <a:gd name="connsiteX4" fmla="*/ 530225 w 1085850"/>
                <a:gd name="connsiteY4" fmla="*/ 98425 h 561975"/>
                <a:gd name="connsiteX5" fmla="*/ 676275 w 1085850"/>
                <a:gd name="connsiteY5" fmla="*/ 0 h 561975"/>
                <a:gd name="connsiteX6" fmla="*/ 752475 w 1085850"/>
                <a:gd name="connsiteY6" fmla="*/ 66675 h 561975"/>
                <a:gd name="connsiteX7" fmla="*/ 933450 w 1085850"/>
                <a:gd name="connsiteY7" fmla="*/ 31750 h 561975"/>
                <a:gd name="connsiteX8" fmla="*/ 1076325 w 1085850"/>
                <a:gd name="connsiteY8" fmla="*/ 66675 h 561975"/>
                <a:gd name="connsiteX9" fmla="*/ 1085850 w 1085850"/>
                <a:gd name="connsiteY9" fmla="*/ 558800 h 561975"/>
                <a:gd name="connsiteX10" fmla="*/ 0 w 1085850"/>
                <a:gd name="connsiteY10" fmla="*/ 561975 h 561975"/>
                <a:gd name="connsiteX11" fmla="*/ 6350 w 1085850"/>
                <a:gd name="connsiteY11" fmla="*/ 6350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5850" h="561975">
                  <a:moveTo>
                    <a:pt x="6350" y="63500"/>
                  </a:moveTo>
                  <a:lnTo>
                    <a:pt x="200025" y="73025"/>
                  </a:lnTo>
                  <a:lnTo>
                    <a:pt x="298450" y="31750"/>
                  </a:lnTo>
                  <a:lnTo>
                    <a:pt x="428625" y="50800"/>
                  </a:lnTo>
                  <a:lnTo>
                    <a:pt x="530225" y="98425"/>
                  </a:lnTo>
                  <a:lnTo>
                    <a:pt x="676275" y="0"/>
                  </a:lnTo>
                  <a:lnTo>
                    <a:pt x="752475" y="66675"/>
                  </a:lnTo>
                  <a:lnTo>
                    <a:pt x="933450" y="31750"/>
                  </a:lnTo>
                  <a:lnTo>
                    <a:pt x="1076325" y="66675"/>
                  </a:lnTo>
                  <a:lnTo>
                    <a:pt x="1085850" y="558800"/>
                  </a:lnTo>
                  <a:lnTo>
                    <a:pt x="0" y="561975"/>
                  </a:lnTo>
                  <a:cubicBezTo>
                    <a:pt x="2117" y="395817"/>
                    <a:pt x="4233" y="229658"/>
                    <a:pt x="6350" y="635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4B1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345221" y="4868334"/>
              <a:ext cx="517945" cy="4233"/>
            </a:xfrm>
            <a:prstGeom prst="straightConnector1">
              <a:avLst/>
            </a:prstGeom>
            <a:ln>
              <a:solidFill>
                <a:srgbClr val="F4B1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366388" y="5099579"/>
              <a:ext cx="517945" cy="4233"/>
            </a:xfrm>
            <a:prstGeom prst="straightConnector1">
              <a:avLst/>
            </a:prstGeom>
            <a:ln>
              <a:solidFill>
                <a:srgbClr val="F4B1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5345221" y="5307437"/>
              <a:ext cx="517945" cy="4233"/>
            </a:xfrm>
            <a:prstGeom prst="straightConnector1">
              <a:avLst/>
            </a:prstGeom>
            <a:ln>
              <a:solidFill>
                <a:srgbClr val="F4B1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784304" y="4868334"/>
              <a:ext cx="517945" cy="4233"/>
            </a:xfrm>
            <a:prstGeom prst="straightConnector1">
              <a:avLst/>
            </a:prstGeom>
            <a:ln>
              <a:solidFill>
                <a:srgbClr val="F4B1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805471" y="5099579"/>
              <a:ext cx="517945" cy="4233"/>
            </a:xfrm>
            <a:prstGeom prst="straightConnector1">
              <a:avLst/>
            </a:prstGeom>
            <a:ln>
              <a:solidFill>
                <a:srgbClr val="F4B1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784304" y="5307437"/>
              <a:ext cx="517945" cy="4233"/>
            </a:xfrm>
            <a:prstGeom prst="straightConnector1">
              <a:avLst/>
            </a:prstGeom>
            <a:ln>
              <a:solidFill>
                <a:srgbClr val="F4B1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V="1">
              <a:off x="5905084" y="5564293"/>
              <a:ext cx="517944" cy="4233"/>
            </a:xfrm>
            <a:prstGeom prst="straightConnector1">
              <a:avLst/>
            </a:prstGeom>
            <a:ln>
              <a:solidFill>
                <a:srgbClr val="F4B1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V="1">
              <a:off x="6130370" y="5564292"/>
              <a:ext cx="517945" cy="4233"/>
            </a:xfrm>
            <a:prstGeom prst="straightConnector1">
              <a:avLst/>
            </a:prstGeom>
            <a:ln>
              <a:solidFill>
                <a:srgbClr val="F4B1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V="1">
              <a:off x="5660092" y="5564293"/>
              <a:ext cx="517944" cy="4233"/>
            </a:xfrm>
            <a:prstGeom prst="straightConnector1">
              <a:avLst/>
            </a:prstGeom>
            <a:ln>
              <a:solidFill>
                <a:srgbClr val="F4B1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V="1">
              <a:off x="6381444" y="5564292"/>
              <a:ext cx="517945" cy="4233"/>
            </a:xfrm>
            <a:prstGeom prst="straightConnector1">
              <a:avLst/>
            </a:prstGeom>
            <a:ln>
              <a:solidFill>
                <a:srgbClr val="F4B1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938" y1="19657" x2="44938" y2="19657"/>
                        <a14:foregroundMark x1="38813" y1="52161" x2="38813" y2="52161"/>
                        <a14:foregroundMark x1="46063" y1="50326" x2="46063" y2="50326"/>
                        <a14:foregroundMark x1="55000" y1="49260" x2="55000" y2="49260"/>
                        <a14:foregroundMark x1="62875" y1="48845" x2="62875" y2="48845"/>
                        <a14:foregroundMark x1="45813" y1="48313" x2="45813" y2="48313"/>
                        <a14:foregroundMark x1="46250" y1="49852" x2="46250" y2="49852"/>
                        <a14:backgroundMark x1="44750" y1="44701" x2="44750" y2="44701"/>
                        <a14:backgroundMark x1="42500" y1="43576" x2="42500" y2="43576"/>
                        <a14:backgroundMark x1="43375" y1="43576" x2="43375" y2="43576"/>
                        <a14:backgroundMark x1="52875" y1="42925" x2="52875" y2="42925"/>
                        <a14:backgroundMark x1="44938" y1="40497" x2="46188" y2="60332"/>
                        <a14:backgroundMark x1="48000" y1="47898" x2="47750" y2="57786"/>
                        <a14:backgroundMark x1="44813" y1="48076" x2="48375" y2="51095"/>
                      </a14:backgroundRemoval>
                    </a14:imgEffect>
                  </a14:imgLayer>
                </a14:imgProps>
              </a:ext>
            </a:extLst>
          </a:blip>
          <a:srcRect l="24201" t="12917" r="29701" b="35341"/>
          <a:stretch/>
        </p:blipFill>
        <p:spPr>
          <a:xfrm>
            <a:off x="9850301" y="4846534"/>
            <a:ext cx="600253" cy="7112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898717" y="4688040"/>
            <a:ext cx="168302" cy="20437"/>
            <a:chOff x="6429557" y="6703074"/>
            <a:chExt cx="168302" cy="2043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831938" y="4797704"/>
            <a:ext cx="168302" cy="20437"/>
            <a:chOff x="6429557" y="6703074"/>
            <a:chExt cx="168302" cy="20437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129958" y="4666430"/>
            <a:ext cx="168302" cy="20437"/>
            <a:chOff x="6429557" y="6703074"/>
            <a:chExt cx="168302" cy="20437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111171" y="4786860"/>
            <a:ext cx="168302" cy="20437"/>
            <a:chOff x="6429557" y="6703074"/>
            <a:chExt cx="168302" cy="20437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045807" y="5168459"/>
            <a:ext cx="168302" cy="20437"/>
            <a:chOff x="6429557" y="6703074"/>
            <a:chExt cx="168302" cy="20437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979028" y="5278123"/>
            <a:ext cx="168302" cy="20437"/>
            <a:chOff x="6429557" y="6703074"/>
            <a:chExt cx="168302" cy="20437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277048" y="5146849"/>
            <a:ext cx="168302" cy="20437"/>
            <a:chOff x="6429557" y="6703074"/>
            <a:chExt cx="168302" cy="20437"/>
          </a:xfrm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258261" y="5267279"/>
            <a:ext cx="168302" cy="20437"/>
            <a:chOff x="6429557" y="6703074"/>
            <a:chExt cx="168302" cy="20437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39139" y="2374178"/>
            <a:ext cx="812360" cy="812360"/>
            <a:chOff x="5432693" y="2729042"/>
            <a:chExt cx="812360" cy="812360"/>
          </a:xfrm>
        </p:grpSpPr>
        <p:sp>
          <p:nvSpPr>
            <p:cNvPr id="54" name="Rectangle 53"/>
            <p:cNvSpPr/>
            <p:nvPr/>
          </p:nvSpPr>
          <p:spPr bwMode="auto">
            <a:xfrm flipH="1">
              <a:off x="5690990" y="2959263"/>
              <a:ext cx="40544" cy="257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432693" y="2729042"/>
              <a:ext cx="812360" cy="8123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884224" y="3660646"/>
            <a:ext cx="637999" cy="637999"/>
            <a:chOff x="7816980" y="4487394"/>
            <a:chExt cx="637999" cy="637999"/>
          </a:xfrm>
        </p:grpSpPr>
        <p:sp>
          <p:nvSpPr>
            <p:cNvPr id="57" name="Oval 56"/>
            <p:cNvSpPr/>
            <p:nvPr/>
          </p:nvSpPr>
          <p:spPr>
            <a:xfrm>
              <a:off x="7816980" y="4487394"/>
              <a:ext cx="637999" cy="6379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CF7627E-479F-ED0E-8FFD-8740D19F4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1671" y="4745735"/>
              <a:ext cx="180785" cy="312399"/>
            </a:xfrm>
            <a:custGeom>
              <a:avLst/>
              <a:gdLst>
                <a:gd name="connsiteX0" fmla="*/ 93121 w 422093"/>
                <a:gd name="connsiteY0" fmla="*/ 129148 h 527292"/>
                <a:gd name="connsiteX1" fmla="*/ 93121 w 422093"/>
                <a:gd name="connsiteY1" fmla="*/ 33898 h 527292"/>
                <a:gd name="connsiteX2" fmla="*/ 66451 w 422093"/>
                <a:gd name="connsiteY2" fmla="*/ 560 h 527292"/>
                <a:gd name="connsiteX3" fmla="*/ 28351 w 422093"/>
                <a:gd name="connsiteY3" fmla="*/ 31993 h 527292"/>
                <a:gd name="connsiteX4" fmla="*/ 28351 w 422093"/>
                <a:gd name="connsiteY4" fmla="*/ 110098 h 527292"/>
                <a:gd name="connsiteX5" fmla="*/ 10253 w 422093"/>
                <a:gd name="connsiteY5" fmla="*/ 234875 h 527292"/>
                <a:gd name="connsiteX6" fmla="*/ 8348 w 422093"/>
                <a:gd name="connsiteY6" fmla="*/ 366320 h 527292"/>
                <a:gd name="connsiteX7" fmla="*/ 211231 w 422093"/>
                <a:gd name="connsiteY7" fmla="*/ 527293 h 527292"/>
                <a:gd name="connsiteX8" fmla="*/ 414113 w 422093"/>
                <a:gd name="connsiteY8" fmla="*/ 366320 h 527292"/>
                <a:gd name="connsiteX9" fmla="*/ 412208 w 422093"/>
                <a:gd name="connsiteY9" fmla="*/ 234875 h 527292"/>
                <a:gd name="connsiteX10" fmla="*/ 394111 w 422093"/>
                <a:gd name="connsiteY10" fmla="*/ 110098 h 527292"/>
                <a:gd name="connsiteX11" fmla="*/ 394111 w 422093"/>
                <a:gd name="connsiteY11" fmla="*/ 91048 h 527292"/>
                <a:gd name="connsiteX12" fmla="*/ 359821 w 422093"/>
                <a:gd name="connsiteY12" fmla="*/ 58663 h 527292"/>
                <a:gd name="connsiteX13" fmla="*/ 329341 w 422093"/>
                <a:gd name="connsiteY13" fmla="*/ 92953 h 527292"/>
                <a:gd name="connsiteX14" fmla="*/ 329341 w 422093"/>
                <a:gd name="connsiteY14" fmla="*/ 143435 h 527292"/>
                <a:gd name="connsiteX15" fmla="*/ 277906 w 422093"/>
                <a:gd name="connsiteY15" fmla="*/ 199633 h 527292"/>
                <a:gd name="connsiteX16" fmla="*/ 277906 w 422093"/>
                <a:gd name="connsiteY16" fmla="*/ 199633 h 527292"/>
                <a:gd name="connsiteX17" fmla="*/ 226471 w 422093"/>
                <a:gd name="connsiteY17" fmla="*/ 148198 h 527292"/>
                <a:gd name="connsiteX18" fmla="*/ 226471 w 422093"/>
                <a:gd name="connsiteY18" fmla="*/ 45328 h 527292"/>
                <a:gd name="connsiteX19" fmla="*/ 192181 w 422093"/>
                <a:gd name="connsiteY19" fmla="*/ 11990 h 527292"/>
                <a:gd name="connsiteX20" fmla="*/ 161701 w 422093"/>
                <a:gd name="connsiteY20" fmla="*/ 46280 h 527292"/>
                <a:gd name="connsiteX21" fmla="*/ 161701 w 422093"/>
                <a:gd name="connsiteY21" fmla="*/ 129148 h 527292"/>
                <a:gd name="connsiteX22" fmla="*/ 127411 w 422093"/>
                <a:gd name="connsiteY22" fmla="*/ 163438 h 527292"/>
                <a:gd name="connsiteX23" fmla="*/ 127411 w 422093"/>
                <a:gd name="connsiteY23" fmla="*/ 163438 h 527292"/>
                <a:gd name="connsiteX24" fmla="*/ 93121 w 422093"/>
                <a:gd name="connsiteY24" fmla="*/ 129148 h 52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2093" h="527292">
                  <a:moveTo>
                    <a:pt x="93121" y="129148"/>
                  </a:moveTo>
                  <a:lnTo>
                    <a:pt x="93121" y="33898"/>
                  </a:lnTo>
                  <a:cubicBezTo>
                    <a:pt x="93121" y="17705"/>
                    <a:pt x="82643" y="3418"/>
                    <a:pt x="66451" y="560"/>
                  </a:cubicBezTo>
                  <a:cubicBezTo>
                    <a:pt x="46448" y="-3250"/>
                    <a:pt x="28351" y="12943"/>
                    <a:pt x="28351" y="31993"/>
                  </a:cubicBezTo>
                  <a:lnTo>
                    <a:pt x="28351" y="110098"/>
                  </a:lnTo>
                  <a:cubicBezTo>
                    <a:pt x="28351" y="152008"/>
                    <a:pt x="21683" y="193918"/>
                    <a:pt x="10253" y="234875"/>
                  </a:cubicBezTo>
                  <a:cubicBezTo>
                    <a:pt x="-3082" y="283453"/>
                    <a:pt x="-3082" y="325363"/>
                    <a:pt x="8348" y="366320"/>
                  </a:cubicBezTo>
                  <a:cubicBezTo>
                    <a:pt x="22636" y="420613"/>
                    <a:pt x="81691" y="527293"/>
                    <a:pt x="211231" y="527293"/>
                  </a:cubicBezTo>
                  <a:cubicBezTo>
                    <a:pt x="340771" y="527293"/>
                    <a:pt x="399826" y="420613"/>
                    <a:pt x="414113" y="366320"/>
                  </a:cubicBezTo>
                  <a:cubicBezTo>
                    <a:pt x="424591" y="325363"/>
                    <a:pt x="425543" y="283453"/>
                    <a:pt x="412208" y="234875"/>
                  </a:cubicBezTo>
                  <a:cubicBezTo>
                    <a:pt x="400778" y="193918"/>
                    <a:pt x="394111" y="152008"/>
                    <a:pt x="394111" y="110098"/>
                  </a:cubicBezTo>
                  <a:lnTo>
                    <a:pt x="394111" y="91048"/>
                  </a:lnTo>
                  <a:cubicBezTo>
                    <a:pt x="394111" y="72950"/>
                    <a:pt x="378871" y="57710"/>
                    <a:pt x="359821" y="58663"/>
                  </a:cubicBezTo>
                  <a:cubicBezTo>
                    <a:pt x="342676" y="59615"/>
                    <a:pt x="329341" y="74855"/>
                    <a:pt x="329341" y="92953"/>
                  </a:cubicBezTo>
                  <a:lnTo>
                    <a:pt x="329341" y="143435"/>
                  </a:lnTo>
                  <a:cubicBezTo>
                    <a:pt x="329341" y="176773"/>
                    <a:pt x="306481" y="200585"/>
                    <a:pt x="277906" y="199633"/>
                  </a:cubicBezTo>
                  <a:lnTo>
                    <a:pt x="277906" y="199633"/>
                  </a:lnTo>
                  <a:cubicBezTo>
                    <a:pt x="249331" y="199633"/>
                    <a:pt x="226471" y="176773"/>
                    <a:pt x="226471" y="148198"/>
                  </a:cubicBezTo>
                  <a:lnTo>
                    <a:pt x="226471" y="45328"/>
                  </a:lnTo>
                  <a:cubicBezTo>
                    <a:pt x="226471" y="26278"/>
                    <a:pt x="211231" y="11038"/>
                    <a:pt x="192181" y="11990"/>
                  </a:cubicBezTo>
                  <a:cubicBezTo>
                    <a:pt x="175036" y="12943"/>
                    <a:pt x="161701" y="28183"/>
                    <a:pt x="161701" y="46280"/>
                  </a:cubicBezTo>
                  <a:lnTo>
                    <a:pt x="161701" y="129148"/>
                  </a:lnTo>
                  <a:cubicBezTo>
                    <a:pt x="161701" y="148198"/>
                    <a:pt x="146461" y="163438"/>
                    <a:pt x="127411" y="163438"/>
                  </a:cubicBezTo>
                  <a:lnTo>
                    <a:pt x="127411" y="163438"/>
                  </a:lnTo>
                  <a:cubicBezTo>
                    <a:pt x="108361" y="163438"/>
                    <a:pt x="93121" y="148198"/>
                    <a:pt x="93121" y="129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59" name="Graphic 6">
              <a:extLst>
                <a:ext uri="{FF2B5EF4-FFF2-40B4-BE49-F238E27FC236}">
                  <a16:creationId xmlns:a16="http://schemas.microsoft.com/office/drawing/2014/main" id="{ADB1673A-3526-A7EC-96F3-2071C3C6729A}"/>
                </a:ext>
              </a:extLst>
            </p:cNvPr>
            <p:cNvGrpSpPr/>
            <p:nvPr/>
          </p:nvGrpSpPr>
          <p:grpSpPr>
            <a:xfrm>
              <a:off x="8064285" y="4958288"/>
              <a:ext cx="154659" cy="7314"/>
              <a:chOff x="7575232" y="3189764"/>
              <a:chExt cx="468628" cy="29527"/>
            </a:xfrm>
            <a:solidFill>
              <a:schemeClr val="bg1">
                <a:lumMod val="95000"/>
              </a:schemeClr>
            </a:solidFill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D50B56A-22B8-0818-0747-B1393D0FB445}"/>
                  </a:ext>
                </a:extLst>
              </p:cNvPr>
              <p:cNvSpPr/>
              <p:nvPr/>
            </p:nvSpPr>
            <p:spPr>
              <a:xfrm>
                <a:off x="7575232" y="3189764"/>
                <a:ext cx="235267" cy="29527"/>
              </a:xfrm>
              <a:custGeom>
                <a:avLst/>
                <a:gdLst>
                  <a:gd name="connsiteX0" fmla="*/ 0 w 235267"/>
                  <a:gd name="connsiteY0" fmla="*/ 29527 h 29527"/>
                  <a:gd name="connsiteX1" fmla="*/ 40005 w 235267"/>
                  <a:gd name="connsiteY1" fmla="*/ 14288 h 29527"/>
                  <a:gd name="connsiteX2" fmla="*/ 77152 w 235267"/>
                  <a:gd name="connsiteY2" fmla="*/ 0 h 29527"/>
                  <a:gd name="connsiteX3" fmla="*/ 114300 w 235267"/>
                  <a:gd name="connsiteY3" fmla="*/ 14288 h 29527"/>
                  <a:gd name="connsiteX4" fmla="*/ 156210 w 235267"/>
                  <a:gd name="connsiteY4" fmla="*/ 29527 h 29527"/>
                  <a:gd name="connsiteX5" fmla="*/ 198120 w 235267"/>
                  <a:gd name="connsiteY5" fmla="*/ 14288 h 29527"/>
                  <a:gd name="connsiteX6" fmla="*/ 235267 w 235267"/>
                  <a:gd name="connsiteY6" fmla="*/ 0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267" h="29527">
                    <a:moveTo>
                      <a:pt x="0" y="29527"/>
                    </a:moveTo>
                    <a:cubicBezTo>
                      <a:pt x="15240" y="29527"/>
                      <a:pt x="27622" y="20955"/>
                      <a:pt x="40005" y="14288"/>
                    </a:cubicBezTo>
                    <a:cubicBezTo>
                      <a:pt x="51435" y="6667"/>
                      <a:pt x="62865" y="0"/>
                      <a:pt x="77152" y="0"/>
                    </a:cubicBezTo>
                    <a:cubicBezTo>
                      <a:pt x="91440" y="0"/>
                      <a:pt x="102870" y="6667"/>
                      <a:pt x="114300" y="14288"/>
                    </a:cubicBezTo>
                    <a:cubicBezTo>
                      <a:pt x="126683" y="21908"/>
                      <a:pt x="140017" y="29527"/>
                      <a:pt x="156210" y="29527"/>
                    </a:cubicBezTo>
                    <a:cubicBezTo>
                      <a:pt x="173355" y="29527"/>
                      <a:pt x="185738" y="21908"/>
                      <a:pt x="198120" y="14288"/>
                    </a:cubicBezTo>
                    <a:cubicBezTo>
                      <a:pt x="209550" y="6667"/>
                      <a:pt x="220980" y="0"/>
                      <a:pt x="235267" y="0"/>
                    </a:cubicBezTo>
                  </a:path>
                </a:pathLst>
              </a:custGeom>
              <a:grp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66E7E1E6-47EB-3472-AFA5-4300151FDCF5}"/>
                  </a:ext>
                </a:extLst>
              </p:cNvPr>
              <p:cNvSpPr/>
              <p:nvPr/>
            </p:nvSpPr>
            <p:spPr>
              <a:xfrm>
                <a:off x="7810500" y="3189764"/>
                <a:ext cx="233360" cy="29526"/>
              </a:xfrm>
              <a:custGeom>
                <a:avLst/>
                <a:gdLst>
                  <a:gd name="connsiteX0" fmla="*/ 0 w 233362"/>
                  <a:gd name="connsiteY0" fmla="*/ 0 h 29527"/>
                  <a:gd name="connsiteX1" fmla="*/ 37147 w 233362"/>
                  <a:gd name="connsiteY1" fmla="*/ 14288 h 29527"/>
                  <a:gd name="connsiteX2" fmla="*/ 77153 w 233362"/>
                  <a:gd name="connsiteY2" fmla="*/ 29527 h 29527"/>
                  <a:gd name="connsiteX3" fmla="*/ 117158 w 233362"/>
                  <a:gd name="connsiteY3" fmla="*/ 14288 h 29527"/>
                  <a:gd name="connsiteX4" fmla="*/ 154305 w 233362"/>
                  <a:gd name="connsiteY4" fmla="*/ 0 h 29527"/>
                  <a:gd name="connsiteX5" fmla="*/ 191453 w 233362"/>
                  <a:gd name="connsiteY5" fmla="*/ 14288 h 29527"/>
                  <a:gd name="connsiteX6" fmla="*/ 233363 w 233362"/>
                  <a:gd name="connsiteY6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62" h="29527">
                    <a:moveTo>
                      <a:pt x="0" y="0"/>
                    </a:moveTo>
                    <a:cubicBezTo>
                      <a:pt x="14288" y="0"/>
                      <a:pt x="25717" y="6667"/>
                      <a:pt x="37147" y="14288"/>
                    </a:cubicBezTo>
                    <a:cubicBezTo>
                      <a:pt x="48578" y="21908"/>
                      <a:pt x="61913" y="29527"/>
                      <a:pt x="77153" y="29527"/>
                    </a:cubicBezTo>
                    <a:cubicBezTo>
                      <a:pt x="92392" y="29527"/>
                      <a:pt x="104775" y="20955"/>
                      <a:pt x="117158" y="14288"/>
                    </a:cubicBezTo>
                    <a:cubicBezTo>
                      <a:pt x="128588" y="6667"/>
                      <a:pt x="140017" y="0"/>
                      <a:pt x="154305" y="0"/>
                    </a:cubicBezTo>
                    <a:cubicBezTo>
                      <a:pt x="168592" y="0"/>
                      <a:pt x="180022" y="6667"/>
                      <a:pt x="191453" y="14288"/>
                    </a:cubicBezTo>
                    <a:cubicBezTo>
                      <a:pt x="203835" y="21908"/>
                      <a:pt x="217170" y="29527"/>
                      <a:pt x="233363" y="29527"/>
                    </a:cubicBezTo>
                  </a:path>
                </a:pathLst>
              </a:custGeom>
              <a:grp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60" name="Rectangle 411">
              <a:extLst>
                <a:ext uri="{FF2B5EF4-FFF2-40B4-BE49-F238E27FC236}">
                  <a16:creationId xmlns:a16="http://schemas.microsoft.com/office/drawing/2014/main" id="{6EF468EE-871E-E0BB-7ED6-C1593851794E}"/>
                </a:ext>
              </a:extLst>
            </p:cNvPr>
            <p:cNvSpPr/>
            <p:nvPr/>
          </p:nvSpPr>
          <p:spPr>
            <a:xfrm>
              <a:off x="8045097" y="4580202"/>
              <a:ext cx="180785" cy="284688"/>
            </a:xfrm>
            <a:custGeom>
              <a:avLst/>
              <a:gdLst>
                <a:gd name="connsiteX0" fmla="*/ 0 w 444901"/>
                <a:gd name="connsiteY0" fmla="*/ 0 h 700599"/>
                <a:gd name="connsiteX1" fmla="*/ 444901 w 444901"/>
                <a:gd name="connsiteY1" fmla="*/ 0 h 700599"/>
                <a:gd name="connsiteX2" fmla="*/ 444901 w 444901"/>
                <a:gd name="connsiteY2" fmla="*/ 700599 h 700599"/>
                <a:gd name="connsiteX3" fmla="*/ 0 w 444901"/>
                <a:gd name="connsiteY3" fmla="*/ 700599 h 700599"/>
                <a:gd name="connsiteX4" fmla="*/ 0 w 444901"/>
                <a:gd name="connsiteY4" fmla="*/ 0 h 700599"/>
                <a:gd name="connsiteX0" fmla="*/ 0 w 444901"/>
                <a:gd name="connsiteY0" fmla="*/ 38100 h 700599"/>
                <a:gd name="connsiteX1" fmla="*/ 444901 w 444901"/>
                <a:gd name="connsiteY1" fmla="*/ 0 h 700599"/>
                <a:gd name="connsiteX2" fmla="*/ 444901 w 444901"/>
                <a:gd name="connsiteY2" fmla="*/ 700599 h 700599"/>
                <a:gd name="connsiteX3" fmla="*/ 0 w 444901"/>
                <a:gd name="connsiteY3" fmla="*/ 700599 h 700599"/>
                <a:gd name="connsiteX4" fmla="*/ 0 w 444901"/>
                <a:gd name="connsiteY4" fmla="*/ 38100 h 7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01" h="700599">
                  <a:moveTo>
                    <a:pt x="0" y="38100"/>
                  </a:moveTo>
                  <a:lnTo>
                    <a:pt x="444901" y="0"/>
                  </a:lnTo>
                  <a:lnTo>
                    <a:pt x="444901" y="700599"/>
                  </a:lnTo>
                  <a:lnTo>
                    <a:pt x="0" y="700599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473E4B2-AC6E-02DF-4505-35DC94B91CB0}"/>
                </a:ext>
              </a:extLst>
            </p:cNvPr>
            <p:cNvCxnSpPr/>
            <p:nvPr/>
          </p:nvCxnSpPr>
          <p:spPr>
            <a:xfrm>
              <a:off x="7929331" y="4864891"/>
              <a:ext cx="412317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AA9223-A03B-D941-44AA-EC265405F9CE}"/>
                </a:ext>
              </a:extLst>
            </p:cNvPr>
            <p:cNvSpPr/>
            <p:nvPr/>
          </p:nvSpPr>
          <p:spPr>
            <a:xfrm rot="20921585">
              <a:off x="8001771" y="4570527"/>
              <a:ext cx="263764" cy="33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92A49DE-2217-61A1-9CF7-D4C1F3EDF4D9}"/>
                </a:ext>
              </a:extLst>
            </p:cNvPr>
            <p:cNvSpPr/>
            <p:nvPr/>
          </p:nvSpPr>
          <p:spPr>
            <a:xfrm>
              <a:off x="8076833" y="4839003"/>
              <a:ext cx="121193" cy="25888"/>
            </a:xfrm>
            <a:custGeom>
              <a:avLst/>
              <a:gdLst>
                <a:gd name="connsiteX0" fmla="*/ 114780 w 298247"/>
                <a:gd name="connsiteY0" fmla="*/ 0 h 63708"/>
                <a:gd name="connsiteX1" fmla="*/ 183465 w 298247"/>
                <a:gd name="connsiteY1" fmla="*/ 0 h 63708"/>
                <a:gd name="connsiteX2" fmla="*/ 191085 w 298247"/>
                <a:gd name="connsiteY2" fmla="*/ 7620 h 63708"/>
                <a:gd name="connsiteX3" fmla="*/ 191085 w 298247"/>
                <a:gd name="connsiteY3" fmla="*/ 17989 h 63708"/>
                <a:gd name="connsiteX4" fmla="*/ 290627 w 298247"/>
                <a:gd name="connsiteY4" fmla="*/ 17989 h 63708"/>
                <a:gd name="connsiteX5" fmla="*/ 298247 w 298247"/>
                <a:gd name="connsiteY5" fmla="*/ 25609 h 63708"/>
                <a:gd name="connsiteX6" fmla="*/ 298247 w 298247"/>
                <a:gd name="connsiteY6" fmla="*/ 56088 h 63708"/>
                <a:gd name="connsiteX7" fmla="*/ 290627 w 298247"/>
                <a:gd name="connsiteY7" fmla="*/ 63708 h 63708"/>
                <a:gd name="connsiteX8" fmla="*/ 7620 w 298247"/>
                <a:gd name="connsiteY8" fmla="*/ 63708 h 63708"/>
                <a:gd name="connsiteX9" fmla="*/ 0 w 298247"/>
                <a:gd name="connsiteY9" fmla="*/ 56088 h 63708"/>
                <a:gd name="connsiteX10" fmla="*/ 0 w 298247"/>
                <a:gd name="connsiteY10" fmla="*/ 25609 h 63708"/>
                <a:gd name="connsiteX11" fmla="*/ 7620 w 298247"/>
                <a:gd name="connsiteY11" fmla="*/ 17989 h 63708"/>
                <a:gd name="connsiteX12" fmla="*/ 107160 w 298247"/>
                <a:gd name="connsiteY12" fmla="*/ 17989 h 63708"/>
                <a:gd name="connsiteX13" fmla="*/ 107160 w 298247"/>
                <a:gd name="connsiteY13" fmla="*/ 7620 h 63708"/>
                <a:gd name="connsiteX14" fmla="*/ 114780 w 298247"/>
                <a:gd name="connsiteY14" fmla="*/ 0 h 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247" h="63708">
                  <a:moveTo>
                    <a:pt x="114780" y="0"/>
                  </a:moveTo>
                  <a:lnTo>
                    <a:pt x="183465" y="0"/>
                  </a:lnTo>
                  <a:cubicBezTo>
                    <a:pt x="187673" y="0"/>
                    <a:pt x="191085" y="3412"/>
                    <a:pt x="191085" y="7620"/>
                  </a:cubicBezTo>
                  <a:lnTo>
                    <a:pt x="191085" y="17989"/>
                  </a:lnTo>
                  <a:lnTo>
                    <a:pt x="290627" y="17989"/>
                  </a:lnTo>
                  <a:cubicBezTo>
                    <a:pt x="294835" y="17989"/>
                    <a:pt x="298247" y="21401"/>
                    <a:pt x="298247" y="25609"/>
                  </a:cubicBezTo>
                  <a:lnTo>
                    <a:pt x="298247" y="56088"/>
                  </a:lnTo>
                  <a:cubicBezTo>
                    <a:pt x="298247" y="60296"/>
                    <a:pt x="294835" y="63708"/>
                    <a:pt x="290627" y="63708"/>
                  </a:cubicBezTo>
                  <a:lnTo>
                    <a:pt x="7620" y="63708"/>
                  </a:lnTo>
                  <a:cubicBezTo>
                    <a:pt x="3412" y="63708"/>
                    <a:pt x="0" y="60296"/>
                    <a:pt x="0" y="56088"/>
                  </a:cubicBezTo>
                  <a:lnTo>
                    <a:pt x="0" y="25609"/>
                  </a:lnTo>
                  <a:cubicBezTo>
                    <a:pt x="0" y="21401"/>
                    <a:pt x="3412" y="17989"/>
                    <a:pt x="7620" y="17989"/>
                  </a:cubicBezTo>
                  <a:lnTo>
                    <a:pt x="107160" y="17989"/>
                  </a:lnTo>
                  <a:lnTo>
                    <a:pt x="107160" y="7620"/>
                  </a:lnTo>
                  <a:cubicBezTo>
                    <a:pt x="107160" y="3412"/>
                    <a:pt x="110572" y="0"/>
                    <a:pt x="11478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944269" y="3141631"/>
            <a:ext cx="637999" cy="637999"/>
            <a:chOff x="7816980" y="4487394"/>
            <a:chExt cx="637999" cy="637999"/>
          </a:xfrm>
        </p:grpSpPr>
        <p:sp>
          <p:nvSpPr>
            <p:cNvPr id="67" name="Oval 66"/>
            <p:cNvSpPr/>
            <p:nvPr/>
          </p:nvSpPr>
          <p:spPr>
            <a:xfrm>
              <a:off x="7816980" y="4487394"/>
              <a:ext cx="637999" cy="6379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7CF7627E-479F-ED0E-8FFD-8740D19F4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1671" y="4745735"/>
              <a:ext cx="180785" cy="312399"/>
            </a:xfrm>
            <a:custGeom>
              <a:avLst/>
              <a:gdLst>
                <a:gd name="connsiteX0" fmla="*/ 93121 w 422093"/>
                <a:gd name="connsiteY0" fmla="*/ 129148 h 527292"/>
                <a:gd name="connsiteX1" fmla="*/ 93121 w 422093"/>
                <a:gd name="connsiteY1" fmla="*/ 33898 h 527292"/>
                <a:gd name="connsiteX2" fmla="*/ 66451 w 422093"/>
                <a:gd name="connsiteY2" fmla="*/ 560 h 527292"/>
                <a:gd name="connsiteX3" fmla="*/ 28351 w 422093"/>
                <a:gd name="connsiteY3" fmla="*/ 31993 h 527292"/>
                <a:gd name="connsiteX4" fmla="*/ 28351 w 422093"/>
                <a:gd name="connsiteY4" fmla="*/ 110098 h 527292"/>
                <a:gd name="connsiteX5" fmla="*/ 10253 w 422093"/>
                <a:gd name="connsiteY5" fmla="*/ 234875 h 527292"/>
                <a:gd name="connsiteX6" fmla="*/ 8348 w 422093"/>
                <a:gd name="connsiteY6" fmla="*/ 366320 h 527292"/>
                <a:gd name="connsiteX7" fmla="*/ 211231 w 422093"/>
                <a:gd name="connsiteY7" fmla="*/ 527293 h 527292"/>
                <a:gd name="connsiteX8" fmla="*/ 414113 w 422093"/>
                <a:gd name="connsiteY8" fmla="*/ 366320 h 527292"/>
                <a:gd name="connsiteX9" fmla="*/ 412208 w 422093"/>
                <a:gd name="connsiteY9" fmla="*/ 234875 h 527292"/>
                <a:gd name="connsiteX10" fmla="*/ 394111 w 422093"/>
                <a:gd name="connsiteY10" fmla="*/ 110098 h 527292"/>
                <a:gd name="connsiteX11" fmla="*/ 394111 w 422093"/>
                <a:gd name="connsiteY11" fmla="*/ 91048 h 527292"/>
                <a:gd name="connsiteX12" fmla="*/ 359821 w 422093"/>
                <a:gd name="connsiteY12" fmla="*/ 58663 h 527292"/>
                <a:gd name="connsiteX13" fmla="*/ 329341 w 422093"/>
                <a:gd name="connsiteY13" fmla="*/ 92953 h 527292"/>
                <a:gd name="connsiteX14" fmla="*/ 329341 w 422093"/>
                <a:gd name="connsiteY14" fmla="*/ 143435 h 527292"/>
                <a:gd name="connsiteX15" fmla="*/ 277906 w 422093"/>
                <a:gd name="connsiteY15" fmla="*/ 199633 h 527292"/>
                <a:gd name="connsiteX16" fmla="*/ 277906 w 422093"/>
                <a:gd name="connsiteY16" fmla="*/ 199633 h 527292"/>
                <a:gd name="connsiteX17" fmla="*/ 226471 w 422093"/>
                <a:gd name="connsiteY17" fmla="*/ 148198 h 527292"/>
                <a:gd name="connsiteX18" fmla="*/ 226471 w 422093"/>
                <a:gd name="connsiteY18" fmla="*/ 45328 h 527292"/>
                <a:gd name="connsiteX19" fmla="*/ 192181 w 422093"/>
                <a:gd name="connsiteY19" fmla="*/ 11990 h 527292"/>
                <a:gd name="connsiteX20" fmla="*/ 161701 w 422093"/>
                <a:gd name="connsiteY20" fmla="*/ 46280 h 527292"/>
                <a:gd name="connsiteX21" fmla="*/ 161701 w 422093"/>
                <a:gd name="connsiteY21" fmla="*/ 129148 h 527292"/>
                <a:gd name="connsiteX22" fmla="*/ 127411 w 422093"/>
                <a:gd name="connsiteY22" fmla="*/ 163438 h 527292"/>
                <a:gd name="connsiteX23" fmla="*/ 127411 w 422093"/>
                <a:gd name="connsiteY23" fmla="*/ 163438 h 527292"/>
                <a:gd name="connsiteX24" fmla="*/ 93121 w 422093"/>
                <a:gd name="connsiteY24" fmla="*/ 129148 h 52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2093" h="527292">
                  <a:moveTo>
                    <a:pt x="93121" y="129148"/>
                  </a:moveTo>
                  <a:lnTo>
                    <a:pt x="93121" y="33898"/>
                  </a:lnTo>
                  <a:cubicBezTo>
                    <a:pt x="93121" y="17705"/>
                    <a:pt x="82643" y="3418"/>
                    <a:pt x="66451" y="560"/>
                  </a:cubicBezTo>
                  <a:cubicBezTo>
                    <a:pt x="46448" y="-3250"/>
                    <a:pt x="28351" y="12943"/>
                    <a:pt x="28351" y="31993"/>
                  </a:cubicBezTo>
                  <a:lnTo>
                    <a:pt x="28351" y="110098"/>
                  </a:lnTo>
                  <a:cubicBezTo>
                    <a:pt x="28351" y="152008"/>
                    <a:pt x="21683" y="193918"/>
                    <a:pt x="10253" y="234875"/>
                  </a:cubicBezTo>
                  <a:cubicBezTo>
                    <a:pt x="-3082" y="283453"/>
                    <a:pt x="-3082" y="325363"/>
                    <a:pt x="8348" y="366320"/>
                  </a:cubicBezTo>
                  <a:cubicBezTo>
                    <a:pt x="22636" y="420613"/>
                    <a:pt x="81691" y="527293"/>
                    <a:pt x="211231" y="527293"/>
                  </a:cubicBezTo>
                  <a:cubicBezTo>
                    <a:pt x="340771" y="527293"/>
                    <a:pt x="399826" y="420613"/>
                    <a:pt x="414113" y="366320"/>
                  </a:cubicBezTo>
                  <a:cubicBezTo>
                    <a:pt x="424591" y="325363"/>
                    <a:pt x="425543" y="283453"/>
                    <a:pt x="412208" y="234875"/>
                  </a:cubicBezTo>
                  <a:cubicBezTo>
                    <a:pt x="400778" y="193918"/>
                    <a:pt x="394111" y="152008"/>
                    <a:pt x="394111" y="110098"/>
                  </a:cubicBezTo>
                  <a:lnTo>
                    <a:pt x="394111" y="91048"/>
                  </a:lnTo>
                  <a:cubicBezTo>
                    <a:pt x="394111" y="72950"/>
                    <a:pt x="378871" y="57710"/>
                    <a:pt x="359821" y="58663"/>
                  </a:cubicBezTo>
                  <a:cubicBezTo>
                    <a:pt x="342676" y="59615"/>
                    <a:pt x="329341" y="74855"/>
                    <a:pt x="329341" y="92953"/>
                  </a:cubicBezTo>
                  <a:lnTo>
                    <a:pt x="329341" y="143435"/>
                  </a:lnTo>
                  <a:cubicBezTo>
                    <a:pt x="329341" y="176773"/>
                    <a:pt x="306481" y="200585"/>
                    <a:pt x="277906" y="199633"/>
                  </a:cubicBezTo>
                  <a:lnTo>
                    <a:pt x="277906" y="199633"/>
                  </a:lnTo>
                  <a:cubicBezTo>
                    <a:pt x="249331" y="199633"/>
                    <a:pt x="226471" y="176773"/>
                    <a:pt x="226471" y="148198"/>
                  </a:cubicBezTo>
                  <a:lnTo>
                    <a:pt x="226471" y="45328"/>
                  </a:lnTo>
                  <a:cubicBezTo>
                    <a:pt x="226471" y="26278"/>
                    <a:pt x="211231" y="11038"/>
                    <a:pt x="192181" y="11990"/>
                  </a:cubicBezTo>
                  <a:cubicBezTo>
                    <a:pt x="175036" y="12943"/>
                    <a:pt x="161701" y="28183"/>
                    <a:pt x="161701" y="46280"/>
                  </a:cubicBezTo>
                  <a:lnTo>
                    <a:pt x="161701" y="129148"/>
                  </a:lnTo>
                  <a:cubicBezTo>
                    <a:pt x="161701" y="148198"/>
                    <a:pt x="146461" y="163438"/>
                    <a:pt x="127411" y="163438"/>
                  </a:cubicBezTo>
                  <a:lnTo>
                    <a:pt x="127411" y="163438"/>
                  </a:lnTo>
                  <a:cubicBezTo>
                    <a:pt x="108361" y="163438"/>
                    <a:pt x="93121" y="148198"/>
                    <a:pt x="93121" y="129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69" name="Graphic 6">
              <a:extLst>
                <a:ext uri="{FF2B5EF4-FFF2-40B4-BE49-F238E27FC236}">
                  <a16:creationId xmlns:a16="http://schemas.microsoft.com/office/drawing/2014/main" id="{ADB1673A-3526-A7EC-96F3-2071C3C6729A}"/>
                </a:ext>
              </a:extLst>
            </p:cNvPr>
            <p:cNvGrpSpPr/>
            <p:nvPr/>
          </p:nvGrpSpPr>
          <p:grpSpPr>
            <a:xfrm>
              <a:off x="8064285" y="4958288"/>
              <a:ext cx="154659" cy="7314"/>
              <a:chOff x="7575232" y="3189764"/>
              <a:chExt cx="468628" cy="29527"/>
            </a:xfrm>
            <a:solidFill>
              <a:schemeClr val="bg1">
                <a:lumMod val="95000"/>
              </a:schemeClr>
            </a:solidFill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ED50B56A-22B8-0818-0747-B1393D0FB445}"/>
                  </a:ext>
                </a:extLst>
              </p:cNvPr>
              <p:cNvSpPr/>
              <p:nvPr/>
            </p:nvSpPr>
            <p:spPr>
              <a:xfrm>
                <a:off x="7575232" y="3189764"/>
                <a:ext cx="235267" cy="29527"/>
              </a:xfrm>
              <a:custGeom>
                <a:avLst/>
                <a:gdLst>
                  <a:gd name="connsiteX0" fmla="*/ 0 w 235267"/>
                  <a:gd name="connsiteY0" fmla="*/ 29527 h 29527"/>
                  <a:gd name="connsiteX1" fmla="*/ 40005 w 235267"/>
                  <a:gd name="connsiteY1" fmla="*/ 14288 h 29527"/>
                  <a:gd name="connsiteX2" fmla="*/ 77152 w 235267"/>
                  <a:gd name="connsiteY2" fmla="*/ 0 h 29527"/>
                  <a:gd name="connsiteX3" fmla="*/ 114300 w 235267"/>
                  <a:gd name="connsiteY3" fmla="*/ 14288 h 29527"/>
                  <a:gd name="connsiteX4" fmla="*/ 156210 w 235267"/>
                  <a:gd name="connsiteY4" fmla="*/ 29527 h 29527"/>
                  <a:gd name="connsiteX5" fmla="*/ 198120 w 235267"/>
                  <a:gd name="connsiteY5" fmla="*/ 14288 h 29527"/>
                  <a:gd name="connsiteX6" fmla="*/ 235267 w 235267"/>
                  <a:gd name="connsiteY6" fmla="*/ 0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267" h="29527">
                    <a:moveTo>
                      <a:pt x="0" y="29527"/>
                    </a:moveTo>
                    <a:cubicBezTo>
                      <a:pt x="15240" y="29527"/>
                      <a:pt x="27622" y="20955"/>
                      <a:pt x="40005" y="14288"/>
                    </a:cubicBezTo>
                    <a:cubicBezTo>
                      <a:pt x="51435" y="6667"/>
                      <a:pt x="62865" y="0"/>
                      <a:pt x="77152" y="0"/>
                    </a:cubicBezTo>
                    <a:cubicBezTo>
                      <a:pt x="91440" y="0"/>
                      <a:pt x="102870" y="6667"/>
                      <a:pt x="114300" y="14288"/>
                    </a:cubicBezTo>
                    <a:cubicBezTo>
                      <a:pt x="126683" y="21908"/>
                      <a:pt x="140017" y="29527"/>
                      <a:pt x="156210" y="29527"/>
                    </a:cubicBezTo>
                    <a:cubicBezTo>
                      <a:pt x="173355" y="29527"/>
                      <a:pt x="185738" y="21908"/>
                      <a:pt x="198120" y="14288"/>
                    </a:cubicBezTo>
                    <a:cubicBezTo>
                      <a:pt x="209550" y="6667"/>
                      <a:pt x="220980" y="0"/>
                      <a:pt x="235267" y="0"/>
                    </a:cubicBezTo>
                  </a:path>
                </a:pathLst>
              </a:custGeom>
              <a:grp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66E7E1E6-47EB-3472-AFA5-4300151FDCF5}"/>
                  </a:ext>
                </a:extLst>
              </p:cNvPr>
              <p:cNvSpPr/>
              <p:nvPr/>
            </p:nvSpPr>
            <p:spPr>
              <a:xfrm>
                <a:off x="7810500" y="3189764"/>
                <a:ext cx="233360" cy="29526"/>
              </a:xfrm>
              <a:custGeom>
                <a:avLst/>
                <a:gdLst>
                  <a:gd name="connsiteX0" fmla="*/ 0 w 233362"/>
                  <a:gd name="connsiteY0" fmla="*/ 0 h 29527"/>
                  <a:gd name="connsiteX1" fmla="*/ 37147 w 233362"/>
                  <a:gd name="connsiteY1" fmla="*/ 14288 h 29527"/>
                  <a:gd name="connsiteX2" fmla="*/ 77153 w 233362"/>
                  <a:gd name="connsiteY2" fmla="*/ 29527 h 29527"/>
                  <a:gd name="connsiteX3" fmla="*/ 117158 w 233362"/>
                  <a:gd name="connsiteY3" fmla="*/ 14288 h 29527"/>
                  <a:gd name="connsiteX4" fmla="*/ 154305 w 233362"/>
                  <a:gd name="connsiteY4" fmla="*/ 0 h 29527"/>
                  <a:gd name="connsiteX5" fmla="*/ 191453 w 233362"/>
                  <a:gd name="connsiteY5" fmla="*/ 14288 h 29527"/>
                  <a:gd name="connsiteX6" fmla="*/ 233363 w 233362"/>
                  <a:gd name="connsiteY6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62" h="29527">
                    <a:moveTo>
                      <a:pt x="0" y="0"/>
                    </a:moveTo>
                    <a:cubicBezTo>
                      <a:pt x="14288" y="0"/>
                      <a:pt x="25717" y="6667"/>
                      <a:pt x="37147" y="14288"/>
                    </a:cubicBezTo>
                    <a:cubicBezTo>
                      <a:pt x="48578" y="21908"/>
                      <a:pt x="61913" y="29527"/>
                      <a:pt x="77153" y="29527"/>
                    </a:cubicBezTo>
                    <a:cubicBezTo>
                      <a:pt x="92392" y="29527"/>
                      <a:pt x="104775" y="20955"/>
                      <a:pt x="117158" y="14288"/>
                    </a:cubicBezTo>
                    <a:cubicBezTo>
                      <a:pt x="128588" y="6667"/>
                      <a:pt x="140017" y="0"/>
                      <a:pt x="154305" y="0"/>
                    </a:cubicBezTo>
                    <a:cubicBezTo>
                      <a:pt x="168592" y="0"/>
                      <a:pt x="180022" y="6667"/>
                      <a:pt x="191453" y="14288"/>
                    </a:cubicBezTo>
                    <a:cubicBezTo>
                      <a:pt x="203835" y="21908"/>
                      <a:pt x="217170" y="29527"/>
                      <a:pt x="233363" y="29527"/>
                    </a:cubicBezTo>
                  </a:path>
                </a:pathLst>
              </a:custGeom>
              <a:grp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70" name="Rectangle 411">
              <a:extLst>
                <a:ext uri="{FF2B5EF4-FFF2-40B4-BE49-F238E27FC236}">
                  <a16:creationId xmlns:a16="http://schemas.microsoft.com/office/drawing/2014/main" id="{6EF468EE-871E-E0BB-7ED6-C1593851794E}"/>
                </a:ext>
              </a:extLst>
            </p:cNvPr>
            <p:cNvSpPr/>
            <p:nvPr/>
          </p:nvSpPr>
          <p:spPr>
            <a:xfrm>
              <a:off x="8045097" y="4580202"/>
              <a:ext cx="180785" cy="284688"/>
            </a:xfrm>
            <a:custGeom>
              <a:avLst/>
              <a:gdLst>
                <a:gd name="connsiteX0" fmla="*/ 0 w 444901"/>
                <a:gd name="connsiteY0" fmla="*/ 0 h 700599"/>
                <a:gd name="connsiteX1" fmla="*/ 444901 w 444901"/>
                <a:gd name="connsiteY1" fmla="*/ 0 h 700599"/>
                <a:gd name="connsiteX2" fmla="*/ 444901 w 444901"/>
                <a:gd name="connsiteY2" fmla="*/ 700599 h 700599"/>
                <a:gd name="connsiteX3" fmla="*/ 0 w 444901"/>
                <a:gd name="connsiteY3" fmla="*/ 700599 h 700599"/>
                <a:gd name="connsiteX4" fmla="*/ 0 w 444901"/>
                <a:gd name="connsiteY4" fmla="*/ 0 h 700599"/>
                <a:gd name="connsiteX0" fmla="*/ 0 w 444901"/>
                <a:gd name="connsiteY0" fmla="*/ 38100 h 700599"/>
                <a:gd name="connsiteX1" fmla="*/ 444901 w 444901"/>
                <a:gd name="connsiteY1" fmla="*/ 0 h 700599"/>
                <a:gd name="connsiteX2" fmla="*/ 444901 w 444901"/>
                <a:gd name="connsiteY2" fmla="*/ 700599 h 700599"/>
                <a:gd name="connsiteX3" fmla="*/ 0 w 444901"/>
                <a:gd name="connsiteY3" fmla="*/ 700599 h 700599"/>
                <a:gd name="connsiteX4" fmla="*/ 0 w 444901"/>
                <a:gd name="connsiteY4" fmla="*/ 38100 h 7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01" h="700599">
                  <a:moveTo>
                    <a:pt x="0" y="38100"/>
                  </a:moveTo>
                  <a:lnTo>
                    <a:pt x="444901" y="0"/>
                  </a:lnTo>
                  <a:lnTo>
                    <a:pt x="444901" y="700599"/>
                  </a:lnTo>
                  <a:lnTo>
                    <a:pt x="0" y="700599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473E4B2-AC6E-02DF-4505-35DC94B91CB0}"/>
                </a:ext>
              </a:extLst>
            </p:cNvPr>
            <p:cNvCxnSpPr/>
            <p:nvPr/>
          </p:nvCxnSpPr>
          <p:spPr>
            <a:xfrm>
              <a:off x="7929331" y="4864891"/>
              <a:ext cx="412317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5AA9223-A03B-D941-44AA-EC265405F9CE}"/>
                </a:ext>
              </a:extLst>
            </p:cNvPr>
            <p:cNvSpPr/>
            <p:nvPr/>
          </p:nvSpPr>
          <p:spPr>
            <a:xfrm rot="20921585">
              <a:off x="8001771" y="4570527"/>
              <a:ext cx="263764" cy="33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A92A49DE-2217-61A1-9CF7-D4C1F3EDF4D9}"/>
                </a:ext>
              </a:extLst>
            </p:cNvPr>
            <p:cNvSpPr/>
            <p:nvPr/>
          </p:nvSpPr>
          <p:spPr>
            <a:xfrm>
              <a:off x="8076833" y="4839003"/>
              <a:ext cx="121193" cy="25888"/>
            </a:xfrm>
            <a:custGeom>
              <a:avLst/>
              <a:gdLst>
                <a:gd name="connsiteX0" fmla="*/ 114780 w 298247"/>
                <a:gd name="connsiteY0" fmla="*/ 0 h 63708"/>
                <a:gd name="connsiteX1" fmla="*/ 183465 w 298247"/>
                <a:gd name="connsiteY1" fmla="*/ 0 h 63708"/>
                <a:gd name="connsiteX2" fmla="*/ 191085 w 298247"/>
                <a:gd name="connsiteY2" fmla="*/ 7620 h 63708"/>
                <a:gd name="connsiteX3" fmla="*/ 191085 w 298247"/>
                <a:gd name="connsiteY3" fmla="*/ 17989 h 63708"/>
                <a:gd name="connsiteX4" fmla="*/ 290627 w 298247"/>
                <a:gd name="connsiteY4" fmla="*/ 17989 h 63708"/>
                <a:gd name="connsiteX5" fmla="*/ 298247 w 298247"/>
                <a:gd name="connsiteY5" fmla="*/ 25609 h 63708"/>
                <a:gd name="connsiteX6" fmla="*/ 298247 w 298247"/>
                <a:gd name="connsiteY6" fmla="*/ 56088 h 63708"/>
                <a:gd name="connsiteX7" fmla="*/ 290627 w 298247"/>
                <a:gd name="connsiteY7" fmla="*/ 63708 h 63708"/>
                <a:gd name="connsiteX8" fmla="*/ 7620 w 298247"/>
                <a:gd name="connsiteY8" fmla="*/ 63708 h 63708"/>
                <a:gd name="connsiteX9" fmla="*/ 0 w 298247"/>
                <a:gd name="connsiteY9" fmla="*/ 56088 h 63708"/>
                <a:gd name="connsiteX10" fmla="*/ 0 w 298247"/>
                <a:gd name="connsiteY10" fmla="*/ 25609 h 63708"/>
                <a:gd name="connsiteX11" fmla="*/ 7620 w 298247"/>
                <a:gd name="connsiteY11" fmla="*/ 17989 h 63708"/>
                <a:gd name="connsiteX12" fmla="*/ 107160 w 298247"/>
                <a:gd name="connsiteY12" fmla="*/ 17989 h 63708"/>
                <a:gd name="connsiteX13" fmla="*/ 107160 w 298247"/>
                <a:gd name="connsiteY13" fmla="*/ 7620 h 63708"/>
                <a:gd name="connsiteX14" fmla="*/ 114780 w 298247"/>
                <a:gd name="connsiteY14" fmla="*/ 0 h 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247" h="63708">
                  <a:moveTo>
                    <a:pt x="114780" y="0"/>
                  </a:moveTo>
                  <a:lnTo>
                    <a:pt x="183465" y="0"/>
                  </a:lnTo>
                  <a:cubicBezTo>
                    <a:pt x="187673" y="0"/>
                    <a:pt x="191085" y="3412"/>
                    <a:pt x="191085" y="7620"/>
                  </a:cubicBezTo>
                  <a:lnTo>
                    <a:pt x="191085" y="17989"/>
                  </a:lnTo>
                  <a:lnTo>
                    <a:pt x="290627" y="17989"/>
                  </a:lnTo>
                  <a:cubicBezTo>
                    <a:pt x="294835" y="17989"/>
                    <a:pt x="298247" y="21401"/>
                    <a:pt x="298247" y="25609"/>
                  </a:cubicBezTo>
                  <a:lnTo>
                    <a:pt x="298247" y="56088"/>
                  </a:lnTo>
                  <a:cubicBezTo>
                    <a:pt x="298247" y="60296"/>
                    <a:pt x="294835" y="63708"/>
                    <a:pt x="290627" y="63708"/>
                  </a:cubicBezTo>
                  <a:lnTo>
                    <a:pt x="7620" y="63708"/>
                  </a:lnTo>
                  <a:cubicBezTo>
                    <a:pt x="3412" y="63708"/>
                    <a:pt x="0" y="60296"/>
                    <a:pt x="0" y="56088"/>
                  </a:cubicBezTo>
                  <a:lnTo>
                    <a:pt x="0" y="25609"/>
                  </a:lnTo>
                  <a:cubicBezTo>
                    <a:pt x="0" y="21401"/>
                    <a:pt x="3412" y="17989"/>
                    <a:pt x="7620" y="17989"/>
                  </a:cubicBezTo>
                  <a:lnTo>
                    <a:pt x="107160" y="17989"/>
                  </a:lnTo>
                  <a:lnTo>
                    <a:pt x="107160" y="7620"/>
                  </a:lnTo>
                  <a:cubicBezTo>
                    <a:pt x="107160" y="3412"/>
                    <a:pt x="110572" y="0"/>
                    <a:pt x="11478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33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Optional: </a:t>
            </a:r>
            <a:r>
              <a:rPr lang="de-CH" dirty="0" err="1"/>
              <a:t>Renewable</a:t>
            </a:r>
            <a:r>
              <a:rPr lang="de-CH" dirty="0"/>
              <a:t> </a:t>
            </a:r>
            <a:r>
              <a:rPr lang="de-CH" dirty="0" err="1"/>
              <a:t>water</a:t>
            </a:r>
            <a:r>
              <a:rPr lang="de-CH" dirty="0"/>
              <a:t> </a:t>
            </a:r>
            <a:r>
              <a:rPr lang="de-CH" dirty="0" err="1"/>
              <a:t>resources</a:t>
            </a:r>
            <a:endParaRPr lang="en-GB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703041" y="1609509"/>
            <a:ext cx="4530173" cy="453017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713071" y="2387065"/>
            <a:ext cx="3752617" cy="3752617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13069" y="3098899"/>
            <a:ext cx="3040783" cy="3040783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713068" y="4246345"/>
            <a:ext cx="1893337" cy="1893337"/>
          </a:xfrm>
          <a:prstGeom prst="rect">
            <a:avLst/>
          </a:prstGeom>
          <a:solidFill>
            <a:srgbClr val="3D2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8" name="TextBox 7"/>
          <p:cNvSpPr txBox="1"/>
          <p:nvPr/>
        </p:nvSpPr>
        <p:spPr>
          <a:xfrm>
            <a:off x="713068" y="1620335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019" y="2313159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18" y="3054317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 groundwater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042" y="4246345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CH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 flipV="1">
            <a:off x="713068" y="6410337"/>
            <a:ext cx="226800" cy="226800"/>
          </a:xfrm>
          <a:prstGeom prst="rect">
            <a:avLst/>
          </a:prstGeom>
          <a:noFill/>
          <a:ln>
            <a:solidFill>
              <a:srgbClr val="3D2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39868" y="6374194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CH" sz="1100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de-CH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1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06405" y="6139682"/>
            <a:ext cx="4054277" cy="234512"/>
          </a:xfrm>
          <a:prstGeom prst="straightConnector1">
            <a:avLst/>
          </a:prstGeom>
          <a:ln w="57150">
            <a:solidFill>
              <a:srgbClr val="3D29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60900" y="2900108"/>
            <a:ext cx="3993904" cy="1346237"/>
          </a:xfrm>
          <a:prstGeom prst="straightConnector1">
            <a:avLst/>
          </a:prstGeom>
          <a:ln w="57150">
            <a:solidFill>
              <a:srgbClr val="3D29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500" y="927785"/>
            <a:ext cx="4408783" cy="4552996"/>
            <a:chOff x="-33375" y="695838"/>
            <a:chExt cx="3306587" cy="3414747"/>
          </a:xfrm>
        </p:grpSpPr>
        <p:sp>
          <p:nvSpPr>
            <p:cNvPr id="393" name="Rectangle 392"/>
            <p:cNvSpPr>
              <a:spLocks noChangeAspect="1"/>
            </p:cNvSpPr>
            <p:nvPr/>
          </p:nvSpPr>
          <p:spPr>
            <a:xfrm>
              <a:off x="58412" y="891241"/>
              <a:ext cx="3214800" cy="32148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95" name="Rectangle 394"/>
            <p:cNvSpPr>
              <a:spLocks noChangeAspect="1"/>
            </p:cNvSpPr>
            <p:nvPr/>
          </p:nvSpPr>
          <p:spPr>
            <a:xfrm>
              <a:off x="57354" y="2439518"/>
              <a:ext cx="1670400" cy="1670400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4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96" name="Rectangle 395"/>
            <p:cNvSpPr>
              <a:spLocks noChangeAspect="1"/>
            </p:cNvSpPr>
            <p:nvPr/>
          </p:nvSpPr>
          <p:spPr>
            <a:xfrm>
              <a:off x="56976" y="2522985"/>
              <a:ext cx="1587600" cy="1587600"/>
            </a:xfrm>
            <a:prstGeom prst="rect">
              <a:avLst/>
            </a:prstGeom>
            <a:solidFill>
              <a:srgbClr val="3D2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467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-33375" y="695838"/>
              <a:ext cx="3060833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de-CH" sz="1333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Precipitation</a:t>
              </a:r>
              <a:endParaRPr lang="en-GB" sz="13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-22947" y="2087779"/>
              <a:ext cx="3060833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de-CH" sz="1333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Renewable</a:t>
              </a:r>
              <a:r>
                <a:rPr lang="de-CH" sz="1333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de-CH" sz="1333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ground</a:t>
              </a:r>
              <a:r>
                <a:rPr lang="de-CH" sz="1333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-/ </a:t>
              </a:r>
            </a:p>
            <a:p>
              <a:pPr defTabSz="1219170">
                <a:buClr>
                  <a:srgbClr val="000000"/>
                </a:buClr>
              </a:pPr>
              <a:r>
                <a:rPr lang="de-CH" sz="1333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surface</a:t>
              </a:r>
              <a:r>
                <a:rPr lang="de-CH" sz="1333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de-CH" sz="1333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water</a:t>
              </a:r>
              <a:endParaRPr lang="en-GB" sz="13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19538" y="3108017"/>
              <a:ext cx="3060833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de-CH" sz="1333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Used</a:t>
              </a:r>
              <a:r>
                <a:rPr lang="de-CH" sz="1333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de-CH" sz="1333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water</a:t>
              </a:r>
              <a:endParaRPr lang="en-GB" sz="1333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284" name="Picture 2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28" y="1068171"/>
            <a:ext cx="9014713" cy="5408828"/>
          </a:xfrm>
          <a:prstGeom prst="rect">
            <a:avLst/>
          </a:prstGeom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C890990-56DF-44AF-94C9-51C627A00407}"/>
              </a:ext>
            </a:extLst>
          </p:cNvPr>
          <p:cNvGrpSpPr>
            <a:grpSpLocks noChangeAspect="1"/>
          </p:cNvGrpSpPr>
          <p:nvPr/>
        </p:nvGrpSpPr>
        <p:grpSpPr>
          <a:xfrm>
            <a:off x="2174993" y="4359733"/>
            <a:ext cx="624000" cy="624000"/>
            <a:chOff x="9485585" y="3905672"/>
            <a:chExt cx="1080000" cy="1080000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9C55EE7-BB70-4810-862E-31738BDBA876}"/>
                </a:ext>
              </a:extLst>
            </p:cNvPr>
            <p:cNvSpPr/>
            <p:nvPr/>
          </p:nvSpPr>
          <p:spPr bwMode="auto">
            <a:xfrm>
              <a:off x="9706291" y="4058706"/>
              <a:ext cx="40544" cy="73030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6C19C1-26C4-4684-B34E-D32D51973914}"/>
                </a:ext>
              </a:extLst>
            </p:cNvPr>
            <p:cNvSpPr/>
            <p:nvPr/>
          </p:nvSpPr>
          <p:spPr>
            <a:xfrm>
              <a:off x="9485585" y="3905672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25894DE-6ADB-49B5-BD1D-7882FEEC120F}"/>
                </a:ext>
              </a:extLst>
            </p:cNvPr>
            <p:cNvGrpSpPr/>
            <p:nvPr/>
          </p:nvGrpSpPr>
          <p:grpSpPr>
            <a:xfrm>
              <a:off x="9763687" y="4680856"/>
              <a:ext cx="523790" cy="168236"/>
              <a:chOff x="10392000" y="6556275"/>
              <a:chExt cx="1800000" cy="357520"/>
            </a:xfrm>
            <a:solidFill>
              <a:schemeClr val="bg1">
                <a:lumMod val="75000"/>
              </a:schemeClr>
            </a:solidFill>
          </p:grpSpPr>
          <p:sp>
            <p:nvSpPr>
              <p:cNvPr id="197" name="Freeform 74">
                <a:extLst>
                  <a:ext uri="{FF2B5EF4-FFF2-40B4-BE49-F238E27FC236}">
                    <a16:creationId xmlns:a16="http://schemas.microsoft.com/office/drawing/2014/main" id="{5717D39C-1ECD-4F0E-8215-64AA5BEC43E2}"/>
                  </a:ext>
                </a:extLst>
              </p:cNvPr>
              <p:cNvSpPr/>
              <p:nvPr/>
            </p:nvSpPr>
            <p:spPr>
              <a:xfrm>
                <a:off x="10392000" y="6556275"/>
                <a:ext cx="1800000" cy="42545"/>
              </a:xfrm>
              <a:custGeom>
                <a:avLst/>
                <a:gdLst>
                  <a:gd name="connsiteX0" fmla="*/ 187718 w 187718"/>
                  <a:gd name="connsiteY0" fmla="*/ 0 h 5521"/>
                  <a:gd name="connsiteX1" fmla="*/ 0 w 18771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718" h="5521">
                    <a:moveTo>
                      <a:pt x="18771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Freeform 75">
                <a:extLst>
                  <a:ext uri="{FF2B5EF4-FFF2-40B4-BE49-F238E27FC236}">
                    <a16:creationId xmlns:a16="http://schemas.microsoft.com/office/drawing/2014/main" id="{DA541FA2-1EAE-4A2F-A112-ECCB71626007}"/>
                  </a:ext>
                </a:extLst>
              </p:cNvPr>
              <p:cNvSpPr/>
              <p:nvPr/>
            </p:nvSpPr>
            <p:spPr>
              <a:xfrm>
                <a:off x="10440262" y="6868076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7" y="2208"/>
                      <a:pt x="21532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1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Freeform 76">
                <a:extLst>
                  <a:ext uri="{FF2B5EF4-FFF2-40B4-BE49-F238E27FC236}">
                    <a16:creationId xmlns:a16="http://schemas.microsoft.com/office/drawing/2014/main" id="{D77D701E-BA55-422F-8EED-47B8395D5F2C}"/>
                  </a:ext>
                </a:extLst>
              </p:cNvPr>
              <p:cNvSpPr/>
              <p:nvPr/>
            </p:nvSpPr>
            <p:spPr>
              <a:xfrm>
                <a:off x="10946899" y="682674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Freeform 77">
                <a:extLst>
                  <a:ext uri="{FF2B5EF4-FFF2-40B4-BE49-F238E27FC236}">
                    <a16:creationId xmlns:a16="http://schemas.microsoft.com/office/drawing/2014/main" id="{333819BF-4606-4374-B661-0C4551A3E545}"/>
                  </a:ext>
                </a:extLst>
              </p:cNvPr>
              <p:cNvSpPr/>
              <p:nvPr/>
            </p:nvSpPr>
            <p:spPr>
              <a:xfrm>
                <a:off x="11358777" y="6633395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Freeform 78">
                <a:extLst>
                  <a:ext uri="{FF2B5EF4-FFF2-40B4-BE49-F238E27FC236}">
                    <a16:creationId xmlns:a16="http://schemas.microsoft.com/office/drawing/2014/main" id="{A5506A1B-C675-4039-B02C-82205006853A}"/>
                  </a:ext>
                </a:extLst>
              </p:cNvPr>
              <p:cNvSpPr/>
              <p:nvPr/>
            </p:nvSpPr>
            <p:spPr>
              <a:xfrm>
                <a:off x="11970635" y="6638427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Freeform 79">
                <a:extLst>
                  <a:ext uri="{FF2B5EF4-FFF2-40B4-BE49-F238E27FC236}">
                    <a16:creationId xmlns:a16="http://schemas.microsoft.com/office/drawing/2014/main" id="{3AD3E752-81EF-495D-9F00-4C4AF7AD0BF8}"/>
                  </a:ext>
                </a:extLst>
              </p:cNvPr>
              <p:cNvSpPr/>
              <p:nvPr/>
            </p:nvSpPr>
            <p:spPr>
              <a:xfrm>
                <a:off x="11653411" y="6689656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Freeform 80">
                <a:extLst>
                  <a:ext uri="{FF2B5EF4-FFF2-40B4-BE49-F238E27FC236}">
                    <a16:creationId xmlns:a16="http://schemas.microsoft.com/office/drawing/2014/main" id="{E92EED77-10B4-4289-B4C7-FBF9ABC6B184}"/>
                  </a:ext>
                </a:extLst>
              </p:cNvPr>
              <p:cNvSpPr/>
              <p:nvPr/>
            </p:nvSpPr>
            <p:spPr>
              <a:xfrm>
                <a:off x="10487402" y="6611853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Freeform 81">
                <a:extLst>
                  <a:ext uri="{FF2B5EF4-FFF2-40B4-BE49-F238E27FC236}">
                    <a16:creationId xmlns:a16="http://schemas.microsoft.com/office/drawing/2014/main" id="{398BE3CE-5979-4229-B3D5-9AF7489E9AB5}"/>
                  </a:ext>
                </a:extLst>
              </p:cNvPr>
              <p:cNvSpPr/>
              <p:nvPr/>
            </p:nvSpPr>
            <p:spPr>
              <a:xfrm>
                <a:off x="11099260" y="6616885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Freeform 82">
                <a:extLst>
                  <a:ext uri="{FF2B5EF4-FFF2-40B4-BE49-F238E27FC236}">
                    <a16:creationId xmlns:a16="http://schemas.microsoft.com/office/drawing/2014/main" id="{83FE05BE-6E02-44FB-B4E9-C266D800AE5D}"/>
                  </a:ext>
                </a:extLst>
              </p:cNvPr>
              <p:cNvSpPr/>
              <p:nvPr/>
            </p:nvSpPr>
            <p:spPr>
              <a:xfrm>
                <a:off x="10781586" y="6694131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Freeform 83">
                <a:extLst>
                  <a:ext uri="{FF2B5EF4-FFF2-40B4-BE49-F238E27FC236}">
                    <a16:creationId xmlns:a16="http://schemas.microsoft.com/office/drawing/2014/main" id="{290F3F42-2769-4027-A4DB-807D87A424CC}"/>
                  </a:ext>
                </a:extLst>
              </p:cNvPr>
              <p:cNvSpPr/>
              <p:nvPr/>
            </p:nvSpPr>
            <p:spPr>
              <a:xfrm>
                <a:off x="11692796" y="684576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E945643B-D325-4C7B-A29D-DB6549293928}"/>
                </a:ext>
              </a:extLst>
            </p:cNvPr>
            <p:cNvSpPr/>
            <p:nvPr/>
          </p:nvSpPr>
          <p:spPr>
            <a:xfrm>
              <a:off x="9762512" y="4772138"/>
              <a:ext cx="534877" cy="20831"/>
            </a:xfrm>
            <a:custGeom>
              <a:avLst/>
              <a:gdLst>
                <a:gd name="connsiteX0" fmla="*/ 293723 w 293723"/>
                <a:gd name="connsiteY0" fmla="*/ 22084 h 22084"/>
                <a:gd name="connsiteX1" fmla="*/ 263909 w 293723"/>
                <a:gd name="connsiteY1" fmla="*/ 10490 h 22084"/>
                <a:gd name="connsiteX2" fmla="*/ 236304 w 293723"/>
                <a:gd name="connsiteY2" fmla="*/ 0 h 22084"/>
                <a:gd name="connsiteX3" fmla="*/ 208698 w 293723"/>
                <a:gd name="connsiteY3" fmla="*/ 10490 h 22084"/>
                <a:gd name="connsiteX4" fmla="*/ 177228 w 293723"/>
                <a:gd name="connsiteY4" fmla="*/ 22084 h 22084"/>
                <a:gd name="connsiteX5" fmla="*/ 145758 w 293723"/>
                <a:gd name="connsiteY5" fmla="*/ 10490 h 22084"/>
                <a:gd name="connsiteX6" fmla="*/ 118152 w 293723"/>
                <a:gd name="connsiteY6" fmla="*/ 0 h 22084"/>
                <a:gd name="connsiteX7" fmla="*/ 90546 w 293723"/>
                <a:gd name="connsiteY7" fmla="*/ 10490 h 22084"/>
                <a:gd name="connsiteX8" fmla="*/ 59076 w 293723"/>
                <a:gd name="connsiteY8" fmla="*/ 22084 h 22084"/>
                <a:gd name="connsiteX9" fmla="*/ 27606 w 293723"/>
                <a:gd name="connsiteY9" fmla="*/ 10490 h 22084"/>
                <a:gd name="connsiteX10" fmla="*/ 0 w 293723"/>
                <a:gd name="connsiteY10" fmla="*/ 0 h 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723" h="22084">
                  <a:moveTo>
                    <a:pt x="293723" y="22084"/>
                  </a:moveTo>
                  <a:cubicBezTo>
                    <a:pt x="282681" y="22084"/>
                    <a:pt x="272743" y="16011"/>
                    <a:pt x="263909" y="10490"/>
                  </a:cubicBezTo>
                  <a:cubicBezTo>
                    <a:pt x="255076" y="4969"/>
                    <a:pt x="246794" y="0"/>
                    <a:pt x="236304" y="0"/>
                  </a:cubicBezTo>
                  <a:cubicBezTo>
                    <a:pt x="225814" y="0"/>
                    <a:pt x="217532" y="4969"/>
                    <a:pt x="208698" y="10490"/>
                  </a:cubicBezTo>
                  <a:cubicBezTo>
                    <a:pt x="199312" y="16011"/>
                    <a:pt x="189927" y="22084"/>
                    <a:pt x="177228" y="22084"/>
                  </a:cubicBezTo>
                  <a:cubicBezTo>
                    <a:pt x="164529" y="22084"/>
                    <a:pt x="155143" y="16011"/>
                    <a:pt x="145758" y="10490"/>
                  </a:cubicBezTo>
                  <a:cubicBezTo>
                    <a:pt x="136924" y="4969"/>
                    <a:pt x="128642" y="0"/>
                    <a:pt x="118152" y="0"/>
                  </a:cubicBezTo>
                  <a:cubicBezTo>
                    <a:pt x="107662" y="0"/>
                    <a:pt x="99380" y="4969"/>
                    <a:pt x="90546" y="10490"/>
                  </a:cubicBezTo>
                  <a:cubicBezTo>
                    <a:pt x="81160" y="16011"/>
                    <a:pt x="71775" y="22084"/>
                    <a:pt x="59076" y="22084"/>
                  </a:cubicBezTo>
                  <a:cubicBezTo>
                    <a:pt x="46377" y="22084"/>
                    <a:pt x="36991" y="16011"/>
                    <a:pt x="27606" y="10490"/>
                  </a:cubicBezTo>
                  <a:cubicBezTo>
                    <a:pt x="18772" y="4969"/>
                    <a:pt x="10490" y="0"/>
                    <a:pt x="0" y="0"/>
                  </a:cubicBezTo>
                </a:path>
              </a:pathLst>
            </a:custGeom>
            <a:noFill/>
            <a:ln w="13213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3E20CA1C-911C-41D9-8FE4-4B5A1F09E2D5}"/>
                </a:ext>
              </a:extLst>
            </p:cNvPr>
            <p:cNvSpPr/>
            <p:nvPr/>
          </p:nvSpPr>
          <p:spPr>
            <a:xfrm>
              <a:off x="10038279" y="4846851"/>
              <a:ext cx="109602" cy="21514"/>
            </a:xfrm>
            <a:custGeom>
              <a:avLst/>
              <a:gdLst>
                <a:gd name="connsiteX0" fmla="*/ 0 w 95515"/>
                <a:gd name="connsiteY0" fmla="*/ 7730 h 11594"/>
                <a:gd name="connsiteX1" fmla="*/ 12699 w 95515"/>
                <a:gd name="connsiteY1" fmla="*/ 2208 h 11594"/>
                <a:gd name="connsiteX2" fmla="*/ 25949 w 95515"/>
                <a:gd name="connsiteY2" fmla="*/ 6625 h 11594"/>
                <a:gd name="connsiteX3" fmla="*/ 40856 w 95515"/>
                <a:gd name="connsiteY3" fmla="*/ 11594 h 11594"/>
                <a:gd name="connsiteX4" fmla="*/ 54659 w 95515"/>
                <a:gd name="connsiteY4" fmla="*/ 5521 h 11594"/>
                <a:gd name="connsiteX5" fmla="*/ 67358 w 95515"/>
                <a:gd name="connsiteY5" fmla="*/ 0 h 11594"/>
                <a:gd name="connsiteX6" fmla="*/ 80608 w 95515"/>
                <a:gd name="connsiteY6" fmla="*/ 4417 h 11594"/>
                <a:gd name="connsiteX7" fmla="*/ 95515 w 95515"/>
                <a:gd name="connsiteY7" fmla="*/ 9386 h 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515" h="11594">
                  <a:moveTo>
                    <a:pt x="0" y="7730"/>
                  </a:moveTo>
                  <a:cubicBezTo>
                    <a:pt x="3865" y="4969"/>
                    <a:pt x="7730" y="2761"/>
                    <a:pt x="12699" y="2208"/>
                  </a:cubicBezTo>
                  <a:cubicBezTo>
                    <a:pt x="17668" y="2208"/>
                    <a:pt x="21533" y="4417"/>
                    <a:pt x="25949" y="6625"/>
                  </a:cubicBezTo>
                  <a:cubicBezTo>
                    <a:pt x="30366" y="9386"/>
                    <a:pt x="34783" y="11594"/>
                    <a:pt x="40856" y="11594"/>
                  </a:cubicBezTo>
                  <a:cubicBezTo>
                    <a:pt x="45825" y="11594"/>
                    <a:pt x="50242" y="8282"/>
                    <a:pt x="54659" y="5521"/>
                  </a:cubicBezTo>
                  <a:cubicBezTo>
                    <a:pt x="58524" y="2761"/>
                    <a:pt x="62389" y="552"/>
                    <a:pt x="67358" y="0"/>
                  </a:cubicBezTo>
                  <a:cubicBezTo>
                    <a:pt x="72327" y="0"/>
                    <a:pt x="76192" y="2208"/>
                    <a:pt x="80608" y="4417"/>
                  </a:cubicBezTo>
                  <a:cubicBezTo>
                    <a:pt x="85025" y="7177"/>
                    <a:pt x="89442" y="9386"/>
                    <a:pt x="95515" y="9386"/>
                  </a:cubicBezTo>
                </a:path>
              </a:pathLst>
            </a:custGeom>
            <a:noFill/>
            <a:ln w="13213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C0586EA7-D99A-4CCF-907D-9AEFD9154502}"/>
                </a:ext>
              </a:extLst>
            </p:cNvPr>
            <p:cNvSpPr/>
            <p:nvPr/>
          </p:nvSpPr>
          <p:spPr>
            <a:xfrm>
              <a:off x="10089983" y="4243575"/>
              <a:ext cx="196336" cy="344383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4D1438FA-76D2-4193-8366-4F281D45EB3F}"/>
                </a:ext>
              </a:extLst>
            </p:cNvPr>
            <p:cNvSpPr/>
            <p:nvPr/>
          </p:nvSpPr>
          <p:spPr>
            <a:xfrm>
              <a:off x="10179396" y="4489037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E4146C8-BA12-466F-BBC2-145ACCDB9198}"/>
                </a:ext>
              </a:extLst>
            </p:cNvPr>
            <p:cNvGrpSpPr/>
            <p:nvPr/>
          </p:nvGrpSpPr>
          <p:grpSpPr>
            <a:xfrm>
              <a:off x="9811085" y="4405972"/>
              <a:ext cx="248541" cy="269928"/>
              <a:chOff x="7963313" y="5432003"/>
              <a:chExt cx="248541" cy="269928"/>
            </a:xfrm>
          </p:grpSpPr>
          <p:sp>
            <p:nvSpPr>
              <p:cNvPr id="193" name="Freeform 70">
                <a:extLst>
                  <a:ext uri="{FF2B5EF4-FFF2-40B4-BE49-F238E27FC236}">
                    <a16:creationId xmlns:a16="http://schemas.microsoft.com/office/drawing/2014/main" id="{76C5C6EC-1DC5-4AED-8365-B39F32B47318}"/>
                  </a:ext>
                </a:extLst>
              </p:cNvPr>
              <p:cNvSpPr/>
              <p:nvPr/>
            </p:nvSpPr>
            <p:spPr>
              <a:xfrm>
                <a:off x="8067005" y="5432003"/>
                <a:ext cx="144849" cy="25059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Freeform 71">
                <a:extLst>
                  <a:ext uri="{FF2B5EF4-FFF2-40B4-BE49-F238E27FC236}">
                    <a16:creationId xmlns:a16="http://schemas.microsoft.com/office/drawing/2014/main" id="{C7FB08BC-4404-4531-8D9F-C0CF77E62F16}"/>
                  </a:ext>
                </a:extLst>
              </p:cNvPr>
              <p:cNvSpPr/>
              <p:nvPr/>
            </p:nvSpPr>
            <p:spPr>
              <a:xfrm>
                <a:off x="8130770" y="5609194"/>
                <a:ext cx="17625" cy="92737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Freeform 72">
                <a:extLst>
                  <a:ext uri="{FF2B5EF4-FFF2-40B4-BE49-F238E27FC236}">
                    <a16:creationId xmlns:a16="http://schemas.microsoft.com/office/drawing/2014/main" id="{361CEF2C-7657-427B-94FD-CA8792D7D1AE}"/>
                  </a:ext>
                </a:extLst>
              </p:cNvPr>
              <p:cNvSpPr/>
              <p:nvPr/>
            </p:nvSpPr>
            <p:spPr>
              <a:xfrm>
                <a:off x="8030140" y="5569239"/>
                <a:ext cx="17625" cy="12996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Freeform 73">
                <a:extLst>
                  <a:ext uri="{FF2B5EF4-FFF2-40B4-BE49-F238E27FC236}">
                    <a16:creationId xmlns:a16="http://schemas.microsoft.com/office/drawing/2014/main" id="{DA81DADC-E1B1-48AB-8F0C-CAEB3F17B6AE}"/>
                  </a:ext>
                </a:extLst>
              </p:cNvPr>
              <p:cNvSpPr/>
              <p:nvPr/>
            </p:nvSpPr>
            <p:spPr>
              <a:xfrm>
                <a:off x="7963313" y="5446374"/>
                <a:ext cx="119264" cy="19600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32F4466-E29B-4BE6-A36C-F0F03903E429}"/>
              </a:ext>
            </a:extLst>
          </p:cNvPr>
          <p:cNvGrpSpPr>
            <a:grpSpLocks noChangeAspect="1"/>
          </p:cNvGrpSpPr>
          <p:nvPr/>
        </p:nvGrpSpPr>
        <p:grpSpPr>
          <a:xfrm>
            <a:off x="2165545" y="2851240"/>
            <a:ext cx="624000" cy="624000"/>
            <a:chOff x="2062918" y="5152149"/>
            <a:chExt cx="1056765" cy="1056765"/>
          </a:xfrm>
          <a:effectLst/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31EA008-7AE4-4DA6-BCF1-29D120545B87}"/>
                </a:ext>
              </a:extLst>
            </p:cNvPr>
            <p:cNvSpPr/>
            <p:nvPr/>
          </p:nvSpPr>
          <p:spPr>
            <a:xfrm>
              <a:off x="2062918" y="5152149"/>
              <a:ext cx="1056765" cy="105676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32000" rtlCol="0" anchor="t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AU" sz="1867" kern="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endParaRPr>
            </a:p>
          </p:txBody>
        </p:sp>
        <p:grpSp>
          <p:nvGrpSpPr>
            <p:cNvPr id="211" name="Graphic 4">
              <a:extLst>
                <a:ext uri="{FF2B5EF4-FFF2-40B4-BE49-F238E27FC236}">
                  <a16:creationId xmlns:a16="http://schemas.microsoft.com/office/drawing/2014/main" id="{5C3EE3D2-DFDF-44C8-A318-EEEB99C16D16}"/>
                </a:ext>
              </a:extLst>
            </p:cNvPr>
            <p:cNvGrpSpPr/>
            <p:nvPr/>
          </p:nvGrpSpPr>
          <p:grpSpPr>
            <a:xfrm>
              <a:off x="2199521" y="5467810"/>
              <a:ext cx="766371" cy="624045"/>
              <a:chOff x="2708898" y="3912190"/>
              <a:chExt cx="402071" cy="327401"/>
            </a:xfrm>
            <a:solidFill>
              <a:schemeClr val="bg1">
                <a:lumMod val="75000"/>
              </a:schemeClr>
            </a:solidFill>
          </p:grpSpPr>
          <p:sp>
            <p:nvSpPr>
              <p:cNvPr id="212" name="Freeform 55">
                <a:extLst>
                  <a:ext uri="{FF2B5EF4-FFF2-40B4-BE49-F238E27FC236}">
                    <a16:creationId xmlns:a16="http://schemas.microsoft.com/office/drawing/2014/main" id="{B228B974-B0AC-4471-9852-4B5238BA335D}"/>
                  </a:ext>
                </a:extLst>
              </p:cNvPr>
              <p:cNvSpPr/>
              <p:nvPr/>
            </p:nvSpPr>
            <p:spPr>
              <a:xfrm>
                <a:off x="2982388" y="4169380"/>
                <a:ext cx="35298" cy="70211"/>
              </a:xfrm>
              <a:custGeom>
                <a:avLst/>
                <a:gdLst>
                  <a:gd name="connsiteX0" fmla="*/ 18972 w 35298"/>
                  <a:gd name="connsiteY0" fmla="*/ 8168 h 70211"/>
                  <a:gd name="connsiteX1" fmla="*/ 19593 w 35298"/>
                  <a:gd name="connsiteY1" fmla="*/ 1681 h 70211"/>
                  <a:gd name="connsiteX2" fmla="*/ 13106 w 35298"/>
                  <a:gd name="connsiteY2" fmla="*/ 1059 h 70211"/>
                  <a:gd name="connsiteX3" fmla="*/ 62 w 35298"/>
                  <a:gd name="connsiteY3" fmla="*/ 21902 h 70211"/>
                  <a:gd name="connsiteX4" fmla="*/ 27323 w 35298"/>
                  <a:gd name="connsiteY4" fmla="*/ 68693 h 70211"/>
                  <a:gd name="connsiteX5" fmla="*/ 30704 w 35298"/>
                  <a:gd name="connsiteY5" fmla="*/ 70212 h 70211"/>
                  <a:gd name="connsiteX6" fmla="*/ 33810 w 35298"/>
                  <a:gd name="connsiteY6" fmla="*/ 69038 h 70211"/>
                  <a:gd name="connsiteX7" fmla="*/ 34086 w 35298"/>
                  <a:gd name="connsiteY7" fmla="*/ 62551 h 70211"/>
                  <a:gd name="connsiteX8" fmla="*/ 9172 w 35298"/>
                  <a:gd name="connsiteY8" fmla="*/ 22661 h 70211"/>
                  <a:gd name="connsiteX9" fmla="*/ 18972 w 35298"/>
                  <a:gd name="connsiteY9" fmla="*/ 8168 h 7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98" h="70211">
                    <a:moveTo>
                      <a:pt x="18972" y="8168"/>
                    </a:moveTo>
                    <a:cubicBezTo>
                      <a:pt x="20904" y="6581"/>
                      <a:pt x="21249" y="3682"/>
                      <a:pt x="19593" y="1681"/>
                    </a:cubicBezTo>
                    <a:cubicBezTo>
                      <a:pt x="18006" y="-252"/>
                      <a:pt x="15107" y="-597"/>
                      <a:pt x="13106" y="1059"/>
                    </a:cubicBezTo>
                    <a:cubicBezTo>
                      <a:pt x="4617" y="8030"/>
                      <a:pt x="545" y="14448"/>
                      <a:pt x="62" y="21902"/>
                    </a:cubicBezTo>
                    <a:cubicBezTo>
                      <a:pt x="-766" y="33289"/>
                      <a:pt x="6618" y="45988"/>
                      <a:pt x="27323" y="68693"/>
                    </a:cubicBezTo>
                    <a:cubicBezTo>
                      <a:pt x="28220" y="69659"/>
                      <a:pt x="29462" y="70212"/>
                      <a:pt x="30704" y="70212"/>
                    </a:cubicBezTo>
                    <a:cubicBezTo>
                      <a:pt x="31808" y="70212"/>
                      <a:pt x="32913" y="69797"/>
                      <a:pt x="33810" y="69038"/>
                    </a:cubicBezTo>
                    <a:cubicBezTo>
                      <a:pt x="35673" y="67313"/>
                      <a:pt x="35811" y="64414"/>
                      <a:pt x="34086" y="62551"/>
                    </a:cubicBezTo>
                    <a:cubicBezTo>
                      <a:pt x="15797" y="42537"/>
                      <a:pt x="8620" y="30943"/>
                      <a:pt x="9172" y="22661"/>
                    </a:cubicBezTo>
                    <a:cubicBezTo>
                      <a:pt x="9517" y="17830"/>
                      <a:pt x="12554" y="13413"/>
                      <a:pt x="18972" y="8168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Freeform 56">
                <a:extLst>
                  <a:ext uri="{FF2B5EF4-FFF2-40B4-BE49-F238E27FC236}">
                    <a16:creationId xmlns:a16="http://schemas.microsoft.com/office/drawing/2014/main" id="{51A23723-920C-4804-A1FA-D2C0D0EA0BD7}"/>
                  </a:ext>
                </a:extLst>
              </p:cNvPr>
              <p:cNvSpPr/>
              <p:nvPr/>
            </p:nvSpPr>
            <p:spPr>
              <a:xfrm>
                <a:off x="2924951" y="4047758"/>
                <a:ext cx="144107" cy="68091"/>
              </a:xfrm>
              <a:custGeom>
                <a:avLst/>
                <a:gdLst>
                  <a:gd name="connsiteX0" fmla="*/ 11 w 144107"/>
                  <a:gd name="connsiteY0" fmla="*/ 22405 h 68091"/>
                  <a:gd name="connsiteX1" fmla="*/ 33344 w 144107"/>
                  <a:gd name="connsiteY1" fmla="*/ 37795 h 68091"/>
                  <a:gd name="connsiteX2" fmla="*/ 135968 w 144107"/>
                  <a:gd name="connsiteY2" fmla="*/ 66436 h 68091"/>
                  <a:gd name="connsiteX3" fmla="*/ 139488 w 144107"/>
                  <a:gd name="connsiteY3" fmla="*/ 68092 h 68091"/>
                  <a:gd name="connsiteX4" fmla="*/ 142455 w 144107"/>
                  <a:gd name="connsiteY4" fmla="*/ 67057 h 68091"/>
                  <a:gd name="connsiteX5" fmla="*/ 143077 w 144107"/>
                  <a:gd name="connsiteY5" fmla="*/ 60569 h 68091"/>
                  <a:gd name="connsiteX6" fmla="*/ 34518 w 144107"/>
                  <a:gd name="connsiteY6" fmla="*/ 28754 h 68091"/>
                  <a:gd name="connsiteX7" fmla="*/ 9327 w 144107"/>
                  <a:gd name="connsiteY7" fmla="*/ 21991 h 68091"/>
                  <a:gd name="connsiteX8" fmla="*/ 38727 w 144107"/>
                  <a:gd name="connsiteY8" fmla="*/ 9085 h 68091"/>
                  <a:gd name="connsiteX9" fmla="*/ 42178 w 144107"/>
                  <a:gd name="connsiteY9" fmla="*/ 3564 h 68091"/>
                  <a:gd name="connsiteX10" fmla="*/ 36657 w 144107"/>
                  <a:gd name="connsiteY10" fmla="*/ 113 h 68091"/>
                  <a:gd name="connsiteX11" fmla="*/ 11 w 144107"/>
                  <a:gd name="connsiteY11" fmla="*/ 22405 h 6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107" h="68091">
                    <a:moveTo>
                      <a:pt x="11" y="22405"/>
                    </a:moveTo>
                    <a:cubicBezTo>
                      <a:pt x="425" y="30341"/>
                      <a:pt x="10363" y="34896"/>
                      <a:pt x="33344" y="37795"/>
                    </a:cubicBezTo>
                    <a:cubicBezTo>
                      <a:pt x="91730" y="45110"/>
                      <a:pt x="126237" y="54703"/>
                      <a:pt x="135968" y="66436"/>
                    </a:cubicBezTo>
                    <a:cubicBezTo>
                      <a:pt x="136865" y="67540"/>
                      <a:pt x="138177" y="68092"/>
                      <a:pt x="139488" y="68092"/>
                    </a:cubicBezTo>
                    <a:cubicBezTo>
                      <a:pt x="140523" y="68092"/>
                      <a:pt x="141558" y="67747"/>
                      <a:pt x="142455" y="67057"/>
                    </a:cubicBezTo>
                    <a:cubicBezTo>
                      <a:pt x="144388" y="65400"/>
                      <a:pt x="144664" y="62502"/>
                      <a:pt x="143077" y="60569"/>
                    </a:cubicBezTo>
                    <a:cubicBezTo>
                      <a:pt x="131482" y="46629"/>
                      <a:pt x="96975" y="36553"/>
                      <a:pt x="34518" y="28754"/>
                    </a:cubicBezTo>
                    <a:cubicBezTo>
                      <a:pt x="14434" y="26269"/>
                      <a:pt x="10156" y="22888"/>
                      <a:pt x="9327" y="21991"/>
                    </a:cubicBezTo>
                    <a:cubicBezTo>
                      <a:pt x="10846" y="19023"/>
                      <a:pt x="23337" y="12536"/>
                      <a:pt x="38727" y="9085"/>
                    </a:cubicBezTo>
                    <a:cubicBezTo>
                      <a:pt x="41212" y="8533"/>
                      <a:pt x="42730" y="6048"/>
                      <a:pt x="42178" y="3564"/>
                    </a:cubicBezTo>
                    <a:cubicBezTo>
                      <a:pt x="41626" y="1079"/>
                      <a:pt x="39141" y="-439"/>
                      <a:pt x="36657" y="113"/>
                    </a:cubicBezTo>
                    <a:cubicBezTo>
                      <a:pt x="32861" y="872"/>
                      <a:pt x="-680" y="8809"/>
                      <a:pt x="11" y="22405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Freeform 57">
                <a:extLst>
                  <a:ext uri="{FF2B5EF4-FFF2-40B4-BE49-F238E27FC236}">
                    <a16:creationId xmlns:a16="http://schemas.microsoft.com/office/drawing/2014/main" id="{1AF0834D-48B0-427B-ACBE-6FF963C01F33}"/>
                  </a:ext>
                </a:extLst>
              </p:cNvPr>
              <p:cNvSpPr/>
              <p:nvPr/>
            </p:nvSpPr>
            <p:spPr>
              <a:xfrm>
                <a:off x="2773045" y="4035566"/>
                <a:ext cx="165262" cy="193669"/>
              </a:xfrm>
              <a:custGeom>
                <a:avLst/>
                <a:gdLst>
                  <a:gd name="connsiteX0" fmla="*/ 116580 w 165262"/>
                  <a:gd name="connsiteY0" fmla="*/ 94703 h 193669"/>
                  <a:gd name="connsiteX1" fmla="*/ 16 w 165262"/>
                  <a:gd name="connsiteY1" fmla="*/ 188701 h 193669"/>
                  <a:gd name="connsiteX2" fmla="*/ 4226 w 165262"/>
                  <a:gd name="connsiteY2" fmla="*/ 193670 h 193669"/>
                  <a:gd name="connsiteX3" fmla="*/ 4640 w 165262"/>
                  <a:gd name="connsiteY3" fmla="*/ 193670 h 193669"/>
                  <a:gd name="connsiteX4" fmla="*/ 9195 w 165262"/>
                  <a:gd name="connsiteY4" fmla="*/ 189460 h 193669"/>
                  <a:gd name="connsiteX5" fmla="*/ 119341 w 165262"/>
                  <a:gd name="connsiteY5" fmla="*/ 103399 h 193669"/>
                  <a:gd name="connsiteX6" fmla="*/ 155642 w 165262"/>
                  <a:gd name="connsiteY6" fmla="*/ 79451 h 193669"/>
                  <a:gd name="connsiteX7" fmla="*/ 86214 w 165262"/>
                  <a:gd name="connsiteY7" fmla="*/ 52743 h 193669"/>
                  <a:gd name="connsiteX8" fmla="*/ 61162 w 165262"/>
                  <a:gd name="connsiteY8" fmla="*/ 43288 h 193669"/>
                  <a:gd name="connsiteX9" fmla="*/ 97394 w 165262"/>
                  <a:gd name="connsiteY9" fmla="*/ 23550 h 193669"/>
                  <a:gd name="connsiteX10" fmla="*/ 161094 w 165262"/>
                  <a:gd name="connsiteY10" fmla="*/ 9195 h 193669"/>
                  <a:gd name="connsiteX11" fmla="*/ 165235 w 165262"/>
                  <a:gd name="connsiteY11" fmla="*/ 4157 h 193669"/>
                  <a:gd name="connsiteX12" fmla="*/ 160197 w 165262"/>
                  <a:gd name="connsiteY12" fmla="*/ 16 h 193669"/>
                  <a:gd name="connsiteX13" fmla="*/ 51914 w 165262"/>
                  <a:gd name="connsiteY13" fmla="*/ 42874 h 193669"/>
                  <a:gd name="connsiteX14" fmla="*/ 84627 w 165262"/>
                  <a:gd name="connsiteY14" fmla="*/ 61715 h 193669"/>
                  <a:gd name="connsiteX15" fmla="*/ 146463 w 165262"/>
                  <a:gd name="connsiteY15" fmla="*/ 80003 h 193669"/>
                  <a:gd name="connsiteX16" fmla="*/ 116580 w 165262"/>
                  <a:gd name="connsiteY16" fmla="*/ 94703 h 193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5262" h="193669">
                    <a:moveTo>
                      <a:pt x="116580" y="94703"/>
                    </a:moveTo>
                    <a:cubicBezTo>
                      <a:pt x="62680" y="111819"/>
                      <a:pt x="4778" y="134663"/>
                      <a:pt x="16" y="188701"/>
                    </a:cubicBezTo>
                    <a:cubicBezTo>
                      <a:pt x="-191" y="191254"/>
                      <a:pt x="1672" y="193463"/>
                      <a:pt x="4226" y="193670"/>
                    </a:cubicBezTo>
                    <a:cubicBezTo>
                      <a:pt x="4364" y="193670"/>
                      <a:pt x="4502" y="193670"/>
                      <a:pt x="4640" y="193670"/>
                    </a:cubicBezTo>
                    <a:cubicBezTo>
                      <a:pt x="6986" y="193670"/>
                      <a:pt x="8988" y="191875"/>
                      <a:pt x="9195" y="189460"/>
                    </a:cubicBezTo>
                    <a:cubicBezTo>
                      <a:pt x="13059" y="145843"/>
                      <a:pt x="55986" y="123551"/>
                      <a:pt x="119341" y="103399"/>
                    </a:cubicBezTo>
                    <a:cubicBezTo>
                      <a:pt x="145704" y="95049"/>
                      <a:pt x="156194" y="88078"/>
                      <a:pt x="155642" y="79451"/>
                    </a:cubicBezTo>
                    <a:cubicBezTo>
                      <a:pt x="155021" y="70342"/>
                      <a:pt x="143220" y="62681"/>
                      <a:pt x="86214" y="52743"/>
                    </a:cubicBezTo>
                    <a:cubicBezTo>
                      <a:pt x="61645" y="48464"/>
                      <a:pt x="61162" y="43357"/>
                      <a:pt x="61162" y="43288"/>
                    </a:cubicBezTo>
                    <a:cubicBezTo>
                      <a:pt x="61231" y="41149"/>
                      <a:pt x="67926" y="33419"/>
                      <a:pt x="97394" y="23550"/>
                    </a:cubicBezTo>
                    <a:cubicBezTo>
                      <a:pt x="118168" y="16580"/>
                      <a:pt x="143772" y="10851"/>
                      <a:pt x="161094" y="9195"/>
                    </a:cubicBezTo>
                    <a:cubicBezTo>
                      <a:pt x="163648" y="8988"/>
                      <a:pt x="165511" y="6711"/>
                      <a:pt x="165235" y="4157"/>
                    </a:cubicBezTo>
                    <a:cubicBezTo>
                      <a:pt x="165028" y="1604"/>
                      <a:pt x="162751" y="-191"/>
                      <a:pt x="160197" y="16"/>
                    </a:cubicBezTo>
                    <a:cubicBezTo>
                      <a:pt x="132730" y="2570"/>
                      <a:pt x="52742" y="21273"/>
                      <a:pt x="51914" y="42874"/>
                    </a:cubicBezTo>
                    <a:cubicBezTo>
                      <a:pt x="51431" y="54606"/>
                      <a:pt x="70341" y="59230"/>
                      <a:pt x="84627" y="61715"/>
                    </a:cubicBezTo>
                    <a:cubicBezTo>
                      <a:pt x="140666" y="71515"/>
                      <a:pt x="146118" y="78209"/>
                      <a:pt x="146463" y="80003"/>
                    </a:cubicBezTo>
                    <a:cubicBezTo>
                      <a:pt x="146463" y="80349"/>
                      <a:pt x="145635" y="85525"/>
                      <a:pt x="116580" y="94703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Freeform 58">
                <a:extLst>
                  <a:ext uri="{FF2B5EF4-FFF2-40B4-BE49-F238E27FC236}">
                    <a16:creationId xmlns:a16="http://schemas.microsoft.com/office/drawing/2014/main" id="{7379396B-382A-49B7-8937-931C41B039BB}"/>
                  </a:ext>
                </a:extLst>
              </p:cNvPr>
              <p:cNvSpPr/>
              <p:nvPr/>
            </p:nvSpPr>
            <p:spPr>
              <a:xfrm>
                <a:off x="2708898" y="3941659"/>
                <a:ext cx="103006" cy="180678"/>
              </a:xfrm>
              <a:custGeom>
                <a:avLst/>
                <a:gdLst>
                  <a:gd name="connsiteX0" fmla="*/ 28898 w 103006"/>
                  <a:gd name="connsiteY0" fmla="*/ 180265 h 180678"/>
                  <a:gd name="connsiteX1" fmla="*/ 30761 w 103006"/>
                  <a:gd name="connsiteY1" fmla="*/ 180679 h 180678"/>
                  <a:gd name="connsiteX2" fmla="*/ 34971 w 103006"/>
                  <a:gd name="connsiteY2" fmla="*/ 177918 h 180678"/>
                  <a:gd name="connsiteX3" fmla="*/ 32625 w 103006"/>
                  <a:gd name="connsiteY3" fmla="*/ 171845 h 180678"/>
                  <a:gd name="connsiteX4" fmla="*/ 13025 w 103006"/>
                  <a:gd name="connsiteY4" fmla="*/ 88890 h 180678"/>
                  <a:gd name="connsiteX5" fmla="*/ 51535 w 103006"/>
                  <a:gd name="connsiteY5" fmla="*/ 9179 h 180678"/>
                  <a:gd name="connsiteX6" fmla="*/ 89630 w 103006"/>
                  <a:gd name="connsiteY6" fmla="*/ 86958 h 180678"/>
                  <a:gd name="connsiteX7" fmla="*/ 71066 w 103006"/>
                  <a:gd name="connsiteY7" fmla="*/ 171638 h 180678"/>
                  <a:gd name="connsiteX8" fmla="*/ 68788 w 103006"/>
                  <a:gd name="connsiteY8" fmla="*/ 177711 h 180678"/>
                  <a:gd name="connsiteX9" fmla="*/ 74861 w 103006"/>
                  <a:gd name="connsiteY9" fmla="*/ 179989 h 180678"/>
                  <a:gd name="connsiteX10" fmla="*/ 98602 w 103006"/>
                  <a:gd name="connsiteY10" fmla="*/ 85025 h 180678"/>
                  <a:gd name="connsiteX11" fmla="*/ 51535 w 103006"/>
                  <a:gd name="connsiteY11" fmla="*/ 0 h 180678"/>
                  <a:gd name="connsiteX12" fmla="*/ 3984 w 103006"/>
                  <a:gd name="connsiteY12" fmla="*/ 87027 h 180678"/>
                  <a:gd name="connsiteX13" fmla="*/ 28898 w 103006"/>
                  <a:gd name="connsiteY13" fmla="*/ 180265 h 18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006" h="180678">
                    <a:moveTo>
                      <a:pt x="28898" y="180265"/>
                    </a:moveTo>
                    <a:cubicBezTo>
                      <a:pt x="29519" y="180541"/>
                      <a:pt x="30140" y="180679"/>
                      <a:pt x="30761" y="180679"/>
                    </a:cubicBezTo>
                    <a:cubicBezTo>
                      <a:pt x="32556" y="180679"/>
                      <a:pt x="34212" y="179643"/>
                      <a:pt x="34971" y="177918"/>
                    </a:cubicBezTo>
                    <a:cubicBezTo>
                      <a:pt x="36006" y="175572"/>
                      <a:pt x="34902" y="172880"/>
                      <a:pt x="32625" y="171845"/>
                    </a:cubicBezTo>
                    <a:cubicBezTo>
                      <a:pt x="2121" y="158525"/>
                      <a:pt x="8746" y="109387"/>
                      <a:pt x="13025" y="88890"/>
                    </a:cubicBezTo>
                    <a:cubicBezTo>
                      <a:pt x="22480" y="43617"/>
                      <a:pt x="44219" y="9179"/>
                      <a:pt x="51535" y="9179"/>
                    </a:cubicBezTo>
                    <a:cubicBezTo>
                      <a:pt x="58781" y="9179"/>
                      <a:pt x="79830" y="42030"/>
                      <a:pt x="89630" y="86958"/>
                    </a:cubicBezTo>
                    <a:cubicBezTo>
                      <a:pt x="94185" y="107731"/>
                      <a:pt x="101501" y="157628"/>
                      <a:pt x="71066" y="171638"/>
                    </a:cubicBezTo>
                    <a:cubicBezTo>
                      <a:pt x="68788" y="172673"/>
                      <a:pt x="67753" y="175434"/>
                      <a:pt x="68788" y="177711"/>
                    </a:cubicBezTo>
                    <a:cubicBezTo>
                      <a:pt x="69823" y="179989"/>
                      <a:pt x="72584" y="181024"/>
                      <a:pt x="74861" y="179989"/>
                    </a:cubicBezTo>
                    <a:cubicBezTo>
                      <a:pt x="100534" y="168187"/>
                      <a:pt x="109161" y="133542"/>
                      <a:pt x="98602" y="85025"/>
                    </a:cubicBezTo>
                    <a:cubicBezTo>
                      <a:pt x="89837" y="44790"/>
                      <a:pt x="68305" y="0"/>
                      <a:pt x="51535" y="0"/>
                    </a:cubicBezTo>
                    <a:cubicBezTo>
                      <a:pt x="34764" y="0"/>
                      <a:pt x="12611" y="45963"/>
                      <a:pt x="3984" y="87027"/>
                    </a:cubicBezTo>
                    <a:cubicBezTo>
                      <a:pt x="-6023" y="134922"/>
                      <a:pt x="3018" y="168946"/>
                      <a:pt x="28898" y="18026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Freeform 59">
                <a:extLst>
                  <a:ext uri="{FF2B5EF4-FFF2-40B4-BE49-F238E27FC236}">
                    <a16:creationId xmlns:a16="http://schemas.microsoft.com/office/drawing/2014/main" id="{516686C6-C81C-43CA-BEB2-AF986F763227}"/>
                  </a:ext>
                </a:extLst>
              </p:cNvPr>
              <p:cNvSpPr/>
              <p:nvPr/>
            </p:nvSpPr>
            <p:spPr>
              <a:xfrm>
                <a:off x="2755808" y="4070439"/>
                <a:ext cx="9247" cy="101450"/>
              </a:xfrm>
              <a:custGeom>
                <a:avLst/>
                <a:gdLst>
                  <a:gd name="connsiteX0" fmla="*/ 4624 w 9247"/>
                  <a:gd name="connsiteY0" fmla="*/ 0 h 101450"/>
                  <a:gd name="connsiteX1" fmla="*/ 0 w 9247"/>
                  <a:gd name="connsiteY1" fmla="*/ 4624 h 101450"/>
                  <a:gd name="connsiteX2" fmla="*/ 0 w 9247"/>
                  <a:gd name="connsiteY2" fmla="*/ 96827 h 101450"/>
                  <a:gd name="connsiteX3" fmla="*/ 4624 w 9247"/>
                  <a:gd name="connsiteY3" fmla="*/ 101451 h 101450"/>
                  <a:gd name="connsiteX4" fmla="*/ 9248 w 9247"/>
                  <a:gd name="connsiteY4" fmla="*/ 96827 h 101450"/>
                  <a:gd name="connsiteX5" fmla="*/ 9248 w 9247"/>
                  <a:gd name="connsiteY5" fmla="*/ 4624 h 101450"/>
                  <a:gd name="connsiteX6" fmla="*/ 4624 w 9247"/>
                  <a:gd name="connsiteY6" fmla="*/ 0 h 1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101450">
                    <a:moveTo>
                      <a:pt x="4624" y="0"/>
                    </a:moveTo>
                    <a:cubicBezTo>
                      <a:pt x="2070" y="0"/>
                      <a:pt x="0" y="2070"/>
                      <a:pt x="0" y="4624"/>
                    </a:cubicBezTo>
                    <a:lnTo>
                      <a:pt x="0" y="96827"/>
                    </a:lnTo>
                    <a:cubicBezTo>
                      <a:pt x="0" y="99380"/>
                      <a:pt x="2070" y="101451"/>
                      <a:pt x="4624" y="101451"/>
                    </a:cubicBezTo>
                    <a:cubicBezTo>
                      <a:pt x="7177" y="101451"/>
                      <a:pt x="9248" y="99380"/>
                      <a:pt x="9248" y="96827"/>
                    </a:cubicBezTo>
                    <a:lnTo>
                      <a:pt x="9248" y="4624"/>
                    </a:lnTo>
                    <a:cubicBezTo>
                      <a:pt x="9179" y="2070"/>
                      <a:pt x="7177" y="0"/>
                      <a:pt x="4624" y="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Freeform 60">
                <a:extLst>
                  <a:ext uri="{FF2B5EF4-FFF2-40B4-BE49-F238E27FC236}">
                    <a16:creationId xmlns:a16="http://schemas.microsoft.com/office/drawing/2014/main" id="{02BF2B04-0F25-430D-B3FA-3F7B1F180640}"/>
                  </a:ext>
                </a:extLst>
              </p:cNvPr>
              <p:cNvSpPr/>
              <p:nvPr/>
            </p:nvSpPr>
            <p:spPr>
              <a:xfrm>
                <a:off x="3022427" y="3949871"/>
                <a:ext cx="75994" cy="13147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Freeform 61">
                <a:extLst>
                  <a:ext uri="{FF2B5EF4-FFF2-40B4-BE49-F238E27FC236}">
                    <a16:creationId xmlns:a16="http://schemas.microsoft.com/office/drawing/2014/main" id="{D4FAB497-D6CC-48EF-B1D8-E63E08869E2D}"/>
                  </a:ext>
                </a:extLst>
              </p:cNvPr>
              <p:cNvSpPr/>
              <p:nvPr/>
            </p:nvSpPr>
            <p:spPr>
              <a:xfrm>
                <a:off x="3055881" y="4042833"/>
                <a:ext cx="9247" cy="48654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Freeform 62">
                <a:extLst>
                  <a:ext uri="{FF2B5EF4-FFF2-40B4-BE49-F238E27FC236}">
                    <a16:creationId xmlns:a16="http://schemas.microsoft.com/office/drawing/2014/main" id="{FFF0B1DC-2236-409D-938F-252200455DB5}"/>
                  </a:ext>
                </a:extLst>
              </p:cNvPr>
              <p:cNvSpPr/>
              <p:nvPr/>
            </p:nvSpPr>
            <p:spPr>
              <a:xfrm>
                <a:off x="3003086" y="4006049"/>
                <a:ext cx="9247" cy="6818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Freeform 63">
                <a:extLst>
                  <a:ext uri="{FF2B5EF4-FFF2-40B4-BE49-F238E27FC236}">
                    <a16:creationId xmlns:a16="http://schemas.microsoft.com/office/drawing/2014/main" id="{669E159B-0AC0-4421-AC69-792B477B20AF}"/>
                  </a:ext>
                </a:extLst>
              </p:cNvPr>
              <p:cNvSpPr/>
              <p:nvPr/>
            </p:nvSpPr>
            <p:spPr>
              <a:xfrm>
                <a:off x="2822172" y="3912190"/>
                <a:ext cx="81768" cy="117599"/>
              </a:xfrm>
              <a:custGeom>
                <a:avLst/>
                <a:gdLst>
                  <a:gd name="connsiteX0" fmla="*/ 4445 w 81768"/>
                  <a:gd name="connsiteY0" fmla="*/ 117600 h 117599"/>
                  <a:gd name="connsiteX1" fmla="*/ 22733 w 81768"/>
                  <a:gd name="connsiteY1" fmla="*/ 117600 h 117599"/>
                  <a:gd name="connsiteX2" fmla="*/ 27357 w 81768"/>
                  <a:gd name="connsiteY2" fmla="*/ 112976 h 117599"/>
                  <a:gd name="connsiteX3" fmla="*/ 22733 w 81768"/>
                  <a:gd name="connsiteY3" fmla="*/ 108352 h 117599"/>
                  <a:gd name="connsiteX4" fmla="*/ 11691 w 81768"/>
                  <a:gd name="connsiteY4" fmla="*/ 108352 h 117599"/>
                  <a:gd name="connsiteX5" fmla="*/ 28462 w 81768"/>
                  <a:gd name="connsiteY5" fmla="*/ 72603 h 117599"/>
                  <a:gd name="connsiteX6" fmla="*/ 28185 w 81768"/>
                  <a:gd name="connsiteY6" fmla="*/ 68186 h 117599"/>
                  <a:gd name="connsiteX7" fmla="*/ 24321 w 81768"/>
                  <a:gd name="connsiteY7" fmla="*/ 66046 h 117599"/>
                  <a:gd name="connsiteX8" fmla="*/ 18524 w 81768"/>
                  <a:gd name="connsiteY8" fmla="*/ 66046 h 117599"/>
                  <a:gd name="connsiteX9" fmla="*/ 40815 w 81768"/>
                  <a:gd name="connsiteY9" fmla="*/ 15873 h 117599"/>
                  <a:gd name="connsiteX10" fmla="*/ 63107 w 81768"/>
                  <a:gd name="connsiteY10" fmla="*/ 66046 h 117599"/>
                  <a:gd name="connsiteX11" fmla="*/ 57309 w 81768"/>
                  <a:gd name="connsiteY11" fmla="*/ 66046 h 117599"/>
                  <a:gd name="connsiteX12" fmla="*/ 53445 w 81768"/>
                  <a:gd name="connsiteY12" fmla="*/ 68186 h 117599"/>
                  <a:gd name="connsiteX13" fmla="*/ 53169 w 81768"/>
                  <a:gd name="connsiteY13" fmla="*/ 72603 h 117599"/>
                  <a:gd name="connsiteX14" fmla="*/ 69939 w 81768"/>
                  <a:gd name="connsiteY14" fmla="*/ 108352 h 117599"/>
                  <a:gd name="connsiteX15" fmla="*/ 60208 w 81768"/>
                  <a:gd name="connsiteY15" fmla="*/ 108352 h 117599"/>
                  <a:gd name="connsiteX16" fmla="*/ 55584 w 81768"/>
                  <a:gd name="connsiteY16" fmla="*/ 112976 h 117599"/>
                  <a:gd name="connsiteX17" fmla="*/ 60208 w 81768"/>
                  <a:gd name="connsiteY17" fmla="*/ 117600 h 117599"/>
                  <a:gd name="connsiteX18" fmla="*/ 77185 w 81768"/>
                  <a:gd name="connsiteY18" fmla="*/ 117600 h 117599"/>
                  <a:gd name="connsiteX19" fmla="*/ 81050 w 81768"/>
                  <a:gd name="connsiteY19" fmla="*/ 115460 h 117599"/>
                  <a:gd name="connsiteX20" fmla="*/ 81326 w 81768"/>
                  <a:gd name="connsiteY20" fmla="*/ 111044 h 117599"/>
                  <a:gd name="connsiteX21" fmla="*/ 64556 w 81768"/>
                  <a:gd name="connsiteY21" fmla="*/ 75294 h 117599"/>
                  <a:gd name="connsiteX22" fmla="*/ 70215 w 81768"/>
                  <a:gd name="connsiteY22" fmla="*/ 75294 h 117599"/>
                  <a:gd name="connsiteX23" fmla="*/ 74080 w 81768"/>
                  <a:gd name="connsiteY23" fmla="*/ 73224 h 117599"/>
                  <a:gd name="connsiteX24" fmla="*/ 74425 w 81768"/>
                  <a:gd name="connsiteY24" fmla="*/ 68876 h 117599"/>
                  <a:gd name="connsiteX25" fmla="*/ 45094 w 81768"/>
                  <a:gd name="connsiteY25" fmla="*/ 2761 h 117599"/>
                  <a:gd name="connsiteX26" fmla="*/ 40884 w 81768"/>
                  <a:gd name="connsiteY26" fmla="*/ 0 h 117599"/>
                  <a:gd name="connsiteX27" fmla="*/ 36674 w 81768"/>
                  <a:gd name="connsiteY27" fmla="*/ 2761 h 117599"/>
                  <a:gd name="connsiteX28" fmla="*/ 7343 w 81768"/>
                  <a:gd name="connsiteY28" fmla="*/ 68876 h 117599"/>
                  <a:gd name="connsiteX29" fmla="*/ 7688 w 81768"/>
                  <a:gd name="connsiteY29" fmla="*/ 73224 h 117599"/>
                  <a:gd name="connsiteX30" fmla="*/ 11553 w 81768"/>
                  <a:gd name="connsiteY30" fmla="*/ 75294 h 117599"/>
                  <a:gd name="connsiteX31" fmla="*/ 17212 w 81768"/>
                  <a:gd name="connsiteY31" fmla="*/ 75294 h 117599"/>
                  <a:gd name="connsiteX32" fmla="*/ 442 w 81768"/>
                  <a:gd name="connsiteY32" fmla="*/ 111044 h 117599"/>
                  <a:gd name="connsiteX33" fmla="*/ 718 w 81768"/>
                  <a:gd name="connsiteY33" fmla="*/ 115460 h 117599"/>
                  <a:gd name="connsiteX34" fmla="*/ 4445 w 81768"/>
                  <a:gd name="connsiteY34" fmla="*/ 117600 h 11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1768" h="117599">
                    <a:moveTo>
                      <a:pt x="4445" y="117600"/>
                    </a:moveTo>
                    <a:lnTo>
                      <a:pt x="22733" y="117600"/>
                    </a:lnTo>
                    <a:cubicBezTo>
                      <a:pt x="25287" y="117600"/>
                      <a:pt x="27357" y="115529"/>
                      <a:pt x="27357" y="112976"/>
                    </a:cubicBezTo>
                    <a:cubicBezTo>
                      <a:pt x="27357" y="110422"/>
                      <a:pt x="25287" y="108352"/>
                      <a:pt x="22733" y="108352"/>
                    </a:cubicBezTo>
                    <a:lnTo>
                      <a:pt x="11691" y="108352"/>
                    </a:lnTo>
                    <a:lnTo>
                      <a:pt x="28462" y="72603"/>
                    </a:lnTo>
                    <a:cubicBezTo>
                      <a:pt x="29152" y="71153"/>
                      <a:pt x="29014" y="69497"/>
                      <a:pt x="28185" y="68186"/>
                    </a:cubicBezTo>
                    <a:cubicBezTo>
                      <a:pt x="27357" y="66875"/>
                      <a:pt x="25908" y="66046"/>
                      <a:pt x="24321" y="66046"/>
                    </a:cubicBezTo>
                    <a:lnTo>
                      <a:pt x="18524" y="66046"/>
                    </a:lnTo>
                    <a:lnTo>
                      <a:pt x="40815" y="15873"/>
                    </a:lnTo>
                    <a:lnTo>
                      <a:pt x="63107" y="66046"/>
                    </a:lnTo>
                    <a:lnTo>
                      <a:pt x="57309" y="66046"/>
                    </a:lnTo>
                    <a:cubicBezTo>
                      <a:pt x="55722" y="66046"/>
                      <a:pt x="54273" y="66875"/>
                      <a:pt x="53445" y="68186"/>
                    </a:cubicBezTo>
                    <a:cubicBezTo>
                      <a:pt x="52616" y="69497"/>
                      <a:pt x="52478" y="71153"/>
                      <a:pt x="53169" y="72603"/>
                    </a:cubicBezTo>
                    <a:lnTo>
                      <a:pt x="69939" y="108352"/>
                    </a:lnTo>
                    <a:lnTo>
                      <a:pt x="60208" y="108352"/>
                    </a:lnTo>
                    <a:cubicBezTo>
                      <a:pt x="57654" y="108352"/>
                      <a:pt x="55584" y="110422"/>
                      <a:pt x="55584" y="112976"/>
                    </a:cubicBezTo>
                    <a:cubicBezTo>
                      <a:pt x="55584" y="115529"/>
                      <a:pt x="57654" y="117600"/>
                      <a:pt x="60208" y="117600"/>
                    </a:cubicBezTo>
                    <a:lnTo>
                      <a:pt x="77185" y="117600"/>
                    </a:lnTo>
                    <a:cubicBezTo>
                      <a:pt x="78773" y="117600"/>
                      <a:pt x="80222" y="116772"/>
                      <a:pt x="81050" y="115460"/>
                    </a:cubicBezTo>
                    <a:cubicBezTo>
                      <a:pt x="81878" y="114149"/>
                      <a:pt x="82016" y="112493"/>
                      <a:pt x="81326" y="111044"/>
                    </a:cubicBezTo>
                    <a:lnTo>
                      <a:pt x="64556" y="75294"/>
                    </a:lnTo>
                    <a:lnTo>
                      <a:pt x="70215" y="75294"/>
                    </a:lnTo>
                    <a:cubicBezTo>
                      <a:pt x="71802" y="75294"/>
                      <a:pt x="73252" y="74535"/>
                      <a:pt x="74080" y="73224"/>
                    </a:cubicBezTo>
                    <a:cubicBezTo>
                      <a:pt x="74908" y="71913"/>
                      <a:pt x="75046" y="70256"/>
                      <a:pt x="74425" y="68876"/>
                    </a:cubicBezTo>
                    <a:lnTo>
                      <a:pt x="45094" y="2761"/>
                    </a:lnTo>
                    <a:cubicBezTo>
                      <a:pt x="44335" y="1104"/>
                      <a:pt x="42678" y="0"/>
                      <a:pt x="40884" y="0"/>
                    </a:cubicBezTo>
                    <a:cubicBezTo>
                      <a:pt x="39090" y="0"/>
                      <a:pt x="37433" y="1104"/>
                      <a:pt x="36674" y="2761"/>
                    </a:cubicBezTo>
                    <a:lnTo>
                      <a:pt x="7343" y="68876"/>
                    </a:lnTo>
                    <a:cubicBezTo>
                      <a:pt x="6722" y="70325"/>
                      <a:pt x="6860" y="71913"/>
                      <a:pt x="7688" y="73224"/>
                    </a:cubicBezTo>
                    <a:cubicBezTo>
                      <a:pt x="8517" y="74535"/>
                      <a:pt x="9966" y="75294"/>
                      <a:pt x="11553" y="75294"/>
                    </a:cubicBezTo>
                    <a:lnTo>
                      <a:pt x="17212" y="75294"/>
                    </a:lnTo>
                    <a:lnTo>
                      <a:pt x="442" y="111044"/>
                    </a:lnTo>
                    <a:cubicBezTo>
                      <a:pt x="-248" y="112493"/>
                      <a:pt x="-110" y="114149"/>
                      <a:pt x="718" y="115460"/>
                    </a:cubicBezTo>
                    <a:cubicBezTo>
                      <a:pt x="1408" y="116772"/>
                      <a:pt x="2857" y="117600"/>
                      <a:pt x="4445" y="11760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Freeform 64">
                <a:extLst>
                  <a:ext uri="{FF2B5EF4-FFF2-40B4-BE49-F238E27FC236}">
                    <a16:creationId xmlns:a16="http://schemas.microsoft.com/office/drawing/2014/main" id="{D73B408B-8226-45D4-90D7-32A283DFA160}"/>
                  </a:ext>
                </a:extLst>
              </p:cNvPr>
              <p:cNvSpPr/>
              <p:nvPr/>
            </p:nvSpPr>
            <p:spPr>
              <a:xfrm>
                <a:off x="2896548" y="3922818"/>
                <a:ext cx="48941" cy="85025"/>
              </a:xfrm>
              <a:custGeom>
                <a:avLst/>
                <a:gdLst>
                  <a:gd name="connsiteX0" fmla="*/ 3086 w 48941"/>
                  <a:gd name="connsiteY0" fmla="*/ 46515 h 85025"/>
                  <a:gd name="connsiteX1" fmla="*/ 8952 w 48941"/>
                  <a:gd name="connsiteY1" fmla="*/ 43686 h 85025"/>
                  <a:gd name="connsiteX2" fmla="*/ 17786 w 48941"/>
                  <a:gd name="connsiteY2" fmla="*/ 18496 h 85025"/>
                  <a:gd name="connsiteX3" fmla="*/ 37869 w 48941"/>
                  <a:gd name="connsiteY3" fmla="*/ 75777 h 85025"/>
                  <a:gd name="connsiteX4" fmla="*/ 35315 w 48941"/>
                  <a:gd name="connsiteY4" fmla="*/ 75777 h 85025"/>
                  <a:gd name="connsiteX5" fmla="*/ 30691 w 48941"/>
                  <a:gd name="connsiteY5" fmla="*/ 80401 h 85025"/>
                  <a:gd name="connsiteX6" fmla="*/ 35315 w 48941"/>
                  <a:gd name="connsiteY6" fmla="*/ 85025 h 85025"/>
                  <a:gd name="connsiteX7" fmla="*/ 44356 w 48941"/>
                  <a:gd name="connsiteY7" fmla="*/ 85025 h 85025"/>
                  <a:gd name="connsiteX8" fmla="*/ 48083 w 48941"/>
                  <a:gd name="connsiteY8" fmla="*/ 83093 h 85025"/>
                  <a:gd name="connsiteX9" fmla="*/ 48704 w 48941"/>
                  <a:gd name="connsiteY9" fmla="*/ 78883 h 85025"/>
                  <a:gd name="connsiteX10" fmla="*/ 22134 w 48941"/>
                  <a:gd name="connsiteY10" fmla="*/ 3106 h 85025"/>
                  <a:gd name="connsiteX11" fmla="*/ 17786 w 48941"/>
                  <a:gd name="connsiteY11" fmla="*/ 0 h 85025"/>
                  <a:gd name="connsiteX12" fmla="*/ 13438 w 48941"/>
                  <a:gd name="connsiteY12" fmla="*/ 3106 h 85025"/>
                  <a:gd name="connsiteX13" fmla="*/ 256 w 48941"/>
                  <a:gd name="connsiteY13" fmla="*/ 40718 h 85025"/>
                  <a:gd name="connsiteX14" fmla="*/ 3086 w 48941"/>
                  <a:gd name="connsiteY14" fmla="*/ 46515 h 8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941" h="85025">
                    <a:moveTo>
                      <a:pt x="3086" y="46515"/>
                    </a:moveTo>
                    <a:cubicBezTo>
                      <a:pt x="5501" y="47344"/>
                      <a:pt x="8124" y="46101"/>
                      <a:pt x="8952" y="43686"/>
                    </a:cubicBezTo>
                    <a:lnTo>
                      <a:pt x="17786" y="18496"/>
                    </a:lnTo>
                    <a:lnTo>
                      <a:pt x="37869" y="75777"/>
                    </a:lnTo>
                    <a:lnTo>
                      <a:pt x="35315" y="75777"/>
                    </a:lnTo>
                    <a:cubicBezTo>
                      <a:pt x="32762" y="75777"/>
                      <a:pt x="30691" y="77848"/>
                      <a:pt x="30691" y="80401"/>
                    </a:cubicBezTo>
                    <a:cubicBezTo>
                      <a:pt x="30691" y="82955"/>
                      <a:pt x="32762" y="85025"/>
                      <a:pt x="35315" y="85025"/>
                    </a:cubicBezTo>
                    <a:lnTo>
                      <a:pt x="44356" y="85025"/>
                    </a:lnTo>
                    <a:cubicBezTo>
                      <a:pt x="45874" y="85025"/>
                      <a:pt x="47255" y="84335"/>
                      <a:pt x="48083" y="83093"/>
                    </a:cubicBezTo>
                    <a:cubicBezTo>
                      <a:pt x="48911" y="81851"/>
                      <a:pt x="49187" y="80332"/>
                      <a:pt x="48704" y="78883"/>
                    </a:cubicBezTo>
                    <a:lnTo>
                      <a:pt x="22134" y="3106"/>
                    </a:lnTo>
                    <a:cubicBezTo>
                      <a:pt x="21512" y="1242"/>
                      <a:pt x="19718" y="0"/>
                      <a:pt x="17786" y="0"/>
                    </a:cubicBezTo>
                    <a:cubicBezTo>
                      <a:pt x="15853" y="0"/>
                      <a:pt x="14059" y="1242"/>
                      <a:pt x="13438" y="3106"/>
                    </a:cubicBezTo>
                    <a:lnTo>
                      <a:pt x="256" y="40718"/>
                    </a:lnTo>
                    <a:cubicBezTo>
                      <a:pt x="-572" y="43065"/>
                      <a:pt x="670" y="45687"/>
                      <a:pt x="3086" y="4651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Freeform 65">
                <a:extLst>
                  <a:ext uri="{FF2B5EF4-FFF2-40B4-BE49-F238E27FC236}">
                    <a16:creationId xmlns:a16="http://schemas.microsoft.com/office/drawing/2014/main" id="{98D56D5C-D41E-48BD-A7A0-F65CEC85688B}"/>
                  </a:ext>
                </a:extLst>
              </p:cNvPr>
              <p:cNvSpPr/>
              <p:nvPr/>
            </p:nvSpPr>
            <p:spPr>
              <a:xfrm>
                <a:off x="2858294" y="4011501"/>
                <a:ext cx="9247" cy="33264"/>
              </a:xfrm>
              <a:custGeom>
                <a:avLst/>
                <a:gdLst>
                  <a:gd name="connsiteX0" fmla="*/ 9248 w 9247"/>
                  <a:gd name="connsiteY0" fmla="*/ 28641 h 33264"/>
                  <a:gd name="connsiteX1" fmla="*/ 9248 w 9247"/>
                  <a:gd name="connsiteY1" fmla="*/ 4624 h 33264"/>
                  <a:gd name="connsiteX2" fmla="*/ 4624 w 9247"/>
                  <a:gd name="connsiteY2" fmla="*/ 0 h 33264"/>
                  <a:gd name="connsiteX3" fmla="*/ 0 w 9247"/>
                  <a:gd name="connsiteY3" fmla="*/ 4624 h 33264"/>
                  <a:gd name="connsiteX4" fmla="*/ 0 w 9247"/>
                  <a:gd name="connsiteY4" fmla="*/ 28641 h 33264"/>
                  <a:gd name="connsiteX5" fmla="*/ 4624 w 9247"/>
                  <a:gd name="connsiteY5" fmla="*/ 33265 h 33264"/>
                  <a:gd name="connsiteX6" fmla="*/ 9248 w 9247"/>
                  <a:gd name="connsiteY6" fmla="*/ 28641 h 3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264">
                    <a:moveTo>
                      <a:pt x="9248" y="28641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641"/>
                    </a:lnTo>
                    <a:cubicBezTo>
                      <a:pt x="0" y="31194"/>
                      <a:pt x="2070" y="33265"/>
                      <a:pt x="4624" y="33265"/>
                    </a:cubicBezTo>
                    <a:cubicBezTo>
                      <a:pt x="7177" y="33265"/>
                      <a:pt x="9248" y="31194"/>
                      <a:pt x="9248" y="28641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Freeform 66">
                <a:extLst>
                  <a:ext uri="{FF2B5EF4-FFF2-40B4-BE49-F238E27FC236}">
                    <a16:creationId xmlns:a16="http://schemas.microsoft.com/office/drawing/2014/main" id="{0F289951-2DA8-48FD-B4D9-B5D754D1C689}"/>
                  </a:ext>
                </a:extLst>
              </p:cNvPr>
              <p:cNvSpPr/>
              <p:nvPr/>
            </p:nvSpPr>
            <p:spPr>
              <a:xfrm>
                <a:off x="2909641" y="3987208"/>
                <a:ext cx="9247" cy="33540"/>
              </a:xfrm>
              <a:custGeom>
                <a:avLst/>
                <a:gdLst>
                  <a:gd name="connsiteX0" fmla="*/ 9248 w 9247"/>
                  <a:gd name="connsiteY0" fmla="*/ 28917 h 33540"/>
                  <a:gd name="connsiteX1" fmla="*/ 9248 w 9247"/>
                  <a:gd name="connsiteY1" fmla="*/ 4624 h 33540"/>
                  <a:gd name="connsiteX2" fmla="*/ 4624 w 9247"/>
                  <a:gd name="connsiteY2" fmla="*/ 0 h 33540"/>
                  <a:gd name="connsiteX3" fmla="*/ 0 w 9247"/>
                  <a:gd name="connsiteY3" fmla="*/ 4624 h 33540"/>
                  <a:gd name="connsiteX4" fmla="*/ 0 w 9247"/>
                  <a:gd name="connsiteY4" fmla="*/ 28917 h 33540"/>
                  <a:gd name="connsiteX5" fmla="*/ 4624 w 9247"/>
                  <a:gd name="connsiteY5" fmla="*/ 33541 h 33540"/>
                  <a:gd name="connsiteX6" fmla="*/ 9248 w 9247"/>
                  <a:gd name="connsiteY6" fmla="*/ 28917 h 3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540">
                    <a:moveTo>
                      <a:pt x="9248" y="28917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917"/>
                    </a:lnTo>
                    <a:cubicBezTo>
                      <a:pt x="0" y="31470"/>
                      <a:pt x="2070" y="33541"/>
                      <a:pt x="4624" y="33541"/>
                    </a:cubicBezTo>
                    <a:cubicBezTo>
                      <a:pt x="7177" y="33541"/>
                      <a:pt x="9248" y="31470"/>
                      <a:pt x="9248" y="28917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Freeform 67">
                <a:extLst>
                  <a:ext uri="{FF2B5EF4-FFF2-40B4-BE49-F238E27FC236}">
                    <a16:creationId xmlns:a16="http://schemas.microsoft.com/office/drawing/2014/main" id="{6A75B6A3-1FB0-4C7A-8FDC-0773D25A1A1C}"/>
                  </a:ext>
                </a:extLst>
              </p:cNvPr>
              <p:cNvSpPr/>
              <p:nvPr/>
            </p:nvSpPr>
            <p:spPr>
              <a:xfrm>
                <a:off x="2968026" y="3941589"/>
                <a:ext cx="62571" cy="10283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Freeform 68">
                <a:extLst>
                  <a:ext uri="{FF2B5EF4-FFF2-40B4-BE49-F238E27FC236}">
                    <a16:creationId xmlns:a16="http://schemas.microsoft.com/office/drawing/2014/main" id="{AC8AE8F2-A924-40DC-B039-2BBF3135F97A}"/>
                  </a:ext>
                </a:extLst>
              </p:cNvPr>
              <p:cNvSpPr/>
              <p:nvPr/>
            </p:nvSpPr>
            <p:spPr>
              <a:xfrm>
                <a:off x="3011223" y="4121227"/>
                <a:ext cx="99746" cy="77577"/>
              </a:xfrm>
              <a:custGeom>
                <a:avLst/>
                <a:gdLst>
                  <a:gd name="connsiteX0" fmla="*/ 45762 w 99746"/>
                  <a:gd name="connsiteY0" fmla="*/ 75 h 77577"/>
                  <a:gd name="connsiteX1" fmla="*/ 22367 w 99746"/>
                  <a:gd name="connsiteY1" fmla="*/ 22849 h 77577"/>
                  <a:gd name="connsiteX2" fmla="*/ 75 w 99746"/>
                  <a:gd name="connsiteY2" fmla="*/ 51421 h 77577"/>
                  <a:gd name="connsiteX3" fmla="*/ 28992 w 99746"/>
                  <a:gd name="connsiteY3" fmla="*/ 76335 h 77577"/>
                  <a:gd name="connsiteX4" fmla="*/ 30027 w 99746"/>
                  <a:gd name="connsiteY4" fmla="*/ 76266 h 77577"/>
                  <a:gd name="connsiteX5" fmla="*/ 34099 w 99746"/>
                  <a:gd name="connsiteY5" fmla="*/ 71159 h 77577"/>
                  <a:gd name="connsiteX6" fmla="*/ 28992 w 99746"/>
                  <a:gd name="connsiteY6" fmla="*/ 67087 h 77577"/>
                  <a:gd name="connsiteX7" fmla="*/ 28302 w 99746"/>
                  <a:gd name="connsiteY7" fmla="*/ 67156 h 77577"/>
                  <a:gd name="connsiteX8" fmla="*/ 9254 w 99746"/>
                  <a:gd name="connsiteY8" fmla="*/ 50731 h 77577"/>
                  <a:gd name="connsiteX9" fmla="*/ 25679 w 99746"/>
                  <a:gd name="connsiteY9" fmla="*/ 31683 h 77577"/>
                  <a:gd name="connsiteX10" fmla="*/ 26645 w 99746"/>
                  <a:gd name="connsiteY10" fmla="*/ 31683 h 77577"/>
                  <a:gd name="connsiteX11" fmla="*/ 26921 w 99746"/>
                  <a:gd name="connsiteY11" fmla="*/ 31683 h 77577"/>
                  <a:gd name="connsiteX12" fmla="*/ 30303 w 99746"/>
                  <a:gd name="connsiteY12" fmla="*/ 30165 h 77577"/>
                  <a:gd name="connsiteX13" fmla="*/ 31476 w 99746"/>
                  <a:gd name="connsiteY13" fmla="*/ 26645 h 77577"/>
                  <a:gd name="connsiteX14" fmla="*/ 31476 w 99746"/>
                  <a:gd name="connsiteY14" fmla="*/ 26507 h 77577"/>
                  <a:gd name="connsiteX15" fmla="*/ 46452 w 99746"/>
                  <a:gd name="connsiteY15" fmla="*/ 9253 h 77577"/>
                  <a:gd name="connsiteX16" fmla="*/ 63154 w 99746"/>
                  <a:gd name="connsiteY16" fmla="*/ 20779 h 77577"/>
                  <a:gd name="connsiteX17" fmla="*/ 67640 w 99746"/>
                  <a:gd name="connsiteY17" fmla="*/ 24022 h 77577"/>
                  <a:gd name="connsiteX18" fmla="*/ 90414 w 99746"/>
                  <a:gd name="connsiteY18" fmla="*/ 44727 h 77577"/>
                  <a:gd name="connsiteX19" fmla="*/ 71919 w 99746"/>
                  <a:gd name="connsiteY19" fmla="*/ 68467 h 77577"/>
                  <a:gd name="connsiteX20" fmla="*/ 68192 w 99746"/>
                  <a:gd name="connsiteY20" fmla="*/ 73782 h 77577"/>
                  <a:gd name="connsiteX21" fmla="*/ 72747 w 99746"/>
                  <a:gd name="connsiteY21" fmla="*/ 77577 h 77577"/>
                  <a:gd name="connsiteX22" fmla="*/ 73506 w 99746"/>
                  <a:gd name="connsiteY22" fmla="*/ 77508 h 77577"/>
                  <a:gd name="connsiteX23" fmla="*/ 99662 w 99746"/>
                  <a:gd name="connsiteY23" fmla="*/ 44036 h 77577"/>
                  <a:gd name="connsiteX24" fmla="*/ 70814 w 99746"/>
                  <a:gd name="connsiteY24" fmla="*/ 14913 h 77577"/>
                  <a:gd name="connsiteX25" fmla="*/ 45762 w 99746"/>
                  <a:gd name="connsiteY25" fmla="*/ 75 h 7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9746" h="77577">
                    <a:moveTo>
                      <a:pt x="45762" y="75"/>
                    </a:moveTo>
                    <a:cubicBezTo>
                      <a:pt x="33340" y="972"/>
                      <a:pt x="23609" y="10772"/>
                      <a:pt x="22367" y="22849"/>
                    </a:cubicBezTo>
                    <a:cubicBezTo>
                      <a:pt x="8840" y="25196"/>
                      <a:pt x="-960" y="37480"/>
                      <a:pt x="75" y="51421"/>
                    </a:cubicBezTo>
                    <a:cubicBezTo>
                      <a:pt x="1179" y="66259"/>
                      <a:pt x="14154" y="77439"/>
                      <a:pt x="28992" y="76335"/>
                    </a:cubicBezTo>
                    <a:cubicBezTo>
                      <a:pt x="29337" y="76335"/>
                      <a:pt x="29682" y="76266"/>
                      <a:pt x="30027" y="76266"/>
                    </a:cubicBezTo>
                    <a:cubicBezTo>
                      <a:pt x="32581" y="75990"/>
                      <a:pt x="34375" y="73713"/>
                      <a:pt x="34099" y="71159"/>
                    </a:cubicBezTo>
                    <a:cubicBezTo>
                      <a:pt x="33823" y="68605"/>
                      <a:pt x="31545" y="66811"/>
                      <a:pt x="28992" y="67087"/>
                    </a:cubicBezTo>
                    <a:cubicBezTo>
                      <a:pt x="28785" y="67087"/>
                      <a:pt x="28509" y="67156"/>
                      <a:pt x="28302" y="67156"/>
                    </a:cubicBezTo>
                    <a:cubicBezTo>
                      <a:pt x="18502" y="67915"/>
                      <a:pt x="9944" y="60531"/>
                      <a:pt x="9254" y="50731"/>
                    </a:cubicBezTo>
                    <a:cubicBezTo>
                      <a:pt x="8495" y="40931"/>
                      <a:pt x="15879" y="32373"/>
                      <a:pt x="25679" y="31683"/>
                    </a:cubicBezTo>
                    <a:cubicBezTo>
                      <a:pt x="26024" y="31683"/>
                      <a:pt x="26300" y="31683"/>
                      <a:pt x="26645" y="31683"/>
                    </a:cubicBezTo>
                    <a:lnTo>
                      <a:pt x="26921" y="31683"/>
                    </a:lnTo>
                    <a:cubicBezTo>
                      <a:pt x="28233" y="31683"/>
                      <a:pt x="29406" y="31131"/>
                      <a:pt x="30303" y="30165"/>
                    </a:cubicBezTo>
                    <a:cubicBezTo>
                      <a:pt x="31200" y="29198"/>
                      <a:pt x="31614" y="27956"/>
                      <a:pt x="31476" y="26645"/>
                    </a:cubicBezTo>
                    <a:cubicBezTo>
                      <a:pt x="31476" y="26576"/>
                      <a:pt x="31476" y="26507"/>
                      <a:pt x="31476" y="26507"/>
                    </a:cubicBezTo>
                    <a:cubicBezTo>
                      <a:pt x="30855" y="17604"/>
                      <a:pt x="37619" y="9875"/>
                      <a:pt x="46452" y="9253"/>
                    </a:cubicBezTo>
                    <a:cubicBezTo>
                      <a:pt x="53975" y="8701"/>
                      <a:pt x="61014" y="13532"/>
                      <a:pt x="63154" y="20779"/>
                    </a:cubicBezTo>
                    <a:cubicBezTo>
                      <a:pt x="63775" y="22780"/>
                      <a:pt x="65569" y="24091"/>
                      <a:pt x="67640" y="24022"/>
                    </a:cubicBezTo>
                    <a:cubicBezTo>
                      <a:pt x="79579" y="23746"/>
                      <a:pt x="89517" y="32856"/>
                      <a:pt x="90414" y="44727"/>
                    </a:cubicBezTo>
                    <a:cubicBezTo>
                      <a:pt x="91243" y="56321"/>
                      <a:pt x="83306" y="66535"/>
                      <a:pt x="71919" y="68467"/>
                    </a:cubicBezTo>
                    <a:cubicBezTo>
                      <a:pt x="69434" y="68882"/>
                      <a:pt x="67709" y="71297"/>
                      <a:pt x="68192" y="73782"/>
                    </a:cubicBezTo>
                    <a:cubicBezTo>
                      <a:pt x="68606" y="75990"/>
                      <a:pt x="70538" y="77577"/>
                      <a:pt x="72747" y="77577"/>
                    </a:cubicBezTo>
                    <a:cubicBezTo>
                      <a:pt x="73023" y="77577"/>
                      <a:pt x="73299" y="77577"/>
                      <a:pt x="73506" y="77508"/>
                    </a:cubicBezTo>
                    <a:cubicBezTo>
                      <a:pt x="89586" y="74748"/>
                      <a:pt x="100835" y="60324"/>
                      <a:pt x="99662" y="44036"/>
                    </a:cubicBezTo>
                    <a:cubicBezTo>
                      <a:pt x="98489" y="28439"/>
                      <a:pt x="86135" y="16224"/>
                      <a:pt x="70814" y="14913"/>
                    </a:cubicBezTo>
                    <a:cubicBezTo>
                      <a:pt x="66466" y="5389"/>
                      <a:pt x="56390" y="-754"/>
                      <a:pt x="45762" y="7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Freeform 69">
                <a:extLst>
                  <a:ext uri="{FF2B5EF4-FFF2-40B4-BE49-F238E27FC236}">
                    <a16:creationId xmlns:a16="http://schemas.microsoft.com/office/drawing/2014/main" id="{BF0D0580-90BF-4AE5-8D5D-EBF1AE246D3E}"/>
                  </a:ext>
                </a:extLst>
              </p:cNvPr>
              <p:cNvSpPr/>
              <p:nvPr/>
            </p:nvSpPr>
            <p:spPr>
              <a:xfrm>
                <a:off x="3051697" y="4167359"/>
                <a:ext cx="27028" cy="46697"/>
              </a:xfrm>
              <a:custGeom>
                <a:avLst/>
                <a:gdLst>
                  <a:gd name="connsiteX0" fmla="*/ 26269 w 27028"/>
                  <a:gd name="connsiteY0" fmla="*/ 7359 h 46697"/>
                  <a:gd name="connsiteX1" fmla="*/ 19920 w 27028"/>
                  <a:gd name="connsiteY1" fmla="*/ 6048 h 46697"/>
                  <a:gd name="connsiteX2" fmla="*/ 10258 w 27028"/>
                  <a:gd name="connsiteY2" fmla="*/ 12466 h 46697"/>
                  <a:gd name="connsiteX3" fmla="*/ 9154 w 27028"/>
                  <a:gd name="connsiteY3" fmla="*/ 3978 h 46697"/>
                  <a:gd name="connsiteX4" fmla="*/ 3978 w 27028"/>
                  <a:gd name="connsiteY4" fmla="*/ 44 h 46697"/>
                  <a:gd name="connsiteX5" fmla="*/ 44 w 27028"/>
                  <a:gd name="connsiteY5" fmla="*/ 5220 h 46697"/>
                  <a:gd name="connsiteX6" fmla="*/ 5013 w 27028"/>
                  <a:gd name="connsiteY6" fmla="*/ 42695 h 46697"/>
                  <a:gd name="connsiteX7" fmla="*/ 9568 w 27028"/>
                  <a:gd name="connsiteY7" fmla="*/ 46697 h 46697"/>
                  <a:gd name="connsiteX8" fmla="*/ 10189 w 27028"/>
                  <a:gd name="connsiteY8" fmla="*/ 46628 h 46697"/>
                  <a:gd name="connsiteX9" fmla="*/ 14123 w 27028"/>
                  <a:gd name="connsiteY9" fmla="*/ 41452 h 46697"/>
                  <a:gd name="connsiteX10" fmla="*/ 11638 w 27028"/>
                  <a:gd name="connsiteY10" fmla="*/ 22611 h 46697"/>
                  <a:gd name="connsiteX11" fmla="*/ 25027 w 27028"/>
                  <a:gd name="connsiteY11" fmla="*/ 13778 h 46697"/>
                  <a:gd name="connsiteX12" fmla="*/ 26269 w 27028"/>
                  <a:gd name="connsiteY12" fmla="*/ 7359 h 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028" h="46697">
                    <a:moveTo>
                      <a:pt x="26269" y="7359"/>
                    </a:moveTo>
                    <a:cubicBezTo>
                      <a:pt x="24889" y="5220"/>
                      <a:pt x="21990" y="4668"/>
                      <a:pt x="19920" y="6048"/>
                    </a:cubicBezTo>
                    <a:lnTo>
                      <a:pt x="10258" y="12466"/>
                    </a:lnTo>
                    <a:lnTo>
                      <a:pt x="9154" y="3978"/>
                    </a:lnTo>
                    <a:cubicBezTo>
                      <a:pt x="8809" y="1424"/>
                      <a:pt x="6531" y="-301"/>
                      <a:pt x="3978" y="44"/>
                    </a:cubicBezTo>
                    <a:cubicBezTo>
                      <a:pt x="1424" y="389"/>
                      <a:pt x="-301" y="2666"/>
                      <a:pt x="44" y="5220"/>
                    </a:cubicBezTo>
                    <a:lnTo>
                      <a:pt x="5013" y="42695"/>
                    </a:lnTo>
                    <a:cubicBezTo>
                      <a:pt x="5289" y="45041"/>
                      <a:pt x="7290" y="46697"/>
                      <a:pt x="9568" y="46697"/>
                    </a:cubicBezTo>
                    <a:cubicBezTo>
                      <a:pt x="9775" y="46697"/>
                      <a:pt x="9982" y="46697"/>
                      <a:pt x="10189" y="46628"/>
                    </a:cubicBezTo>
                    <a:cubicBezTo>
                      <a:pt x="12742" y="46283"/>
                      <a:pt x="14468" y="44006"/>
                      <a:pt x="14123" y="41452"/>
                    </a:cubicBezTo>
                    <a:lnTo>
                      <a:pt x="11638" y="22611"/>
                    </a:lnTo>
                    <a:lnTo>
                      <a:pt x="25027" y="13778"/>
                    </a:lnTo>
                    <a:cubicBezTo>
                      <a:pt x="27097" y="12328"/>
                      <a:pt x="27649" y="9430"/>
                      <a:pt x="26269" y="7359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5D98BF1F-2C1F-4338-8CD3-1BD3820E8235}"/>
              </a:ext>
            </a:extLst>
          </p:cNvPr>
          <p:cNvGrpSpPr>
            <a:grpSpLocks noChangeAspect="1"/>
          </p:cNvGrpSpPr>
          <p:nvPr/>
        </p:nvGrpSpPr>
        <p:grpSpPr>
          <a:xfrm>
            <a:off x="3319728" y="3377148"/>
            <a:ext cx="885587" cy="885587"/>
            <a:chOff x="3113861" y="969698"/>
            <a:chExt cx="931259" cy="93125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902B29F9-0B3D-4591-8A87-789630205FC7}"/>
                </a:ext>
              </a:extLst>
            </p:cNvPr>
            <p:cNvSpPr/>
            <p:nvPr/>
          </p:nvSpPr>
          <p:spPr>
            <a:xfrm>
              <a:off x="3113861" y="969698"/>
              <a:ext cx="931259" cy="931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229" name="Picture 5">
              <a:extLst>
                <a:ext uri="{FF2B5EF4-FFF2-40B4-BE49-F238E27FC236}">
                  <a16:creationId xmlns:a16="http://schemas.microsoft.com/office/drawing/2014/main" id="{6332352A-6698-4EF5-8A5E-D43E3F938B88}"/>
                </a:ext>
              </a:extLst>
            </p:cNvPr>
            <p:cNvGrpSpPr/>
            <p:nvPr/>
          </p:nvGrpSpPr>
          <p:grpSpPr>
            <a:xfrm>
              <a:off x="3280173" y="1336643"/>
              <a:ext cx="598633" cy="352441"/>
              <a:chOff x="3280173" y="1336643"/>
              <a:chExt cx="598633" cy="352441"/>
            </a:xfrm>
          </p:grpSpPr>
          <p:sp>
            <p:nvSpPr>
              <p:cNvPr id="231" name="Freeform 150">
                <a:extLst>
                  <a:ext uri="{FF2B5EF4-FFF2-40B4-BE49-F238E27FC236}">
                    <a16:creationId xmlns:a16="http://schemas.microsoft.com/office/drawing/2014/main" id="{11D61C68-DFCA-40C2-9750-81E006DC7021}"/>
                  </a:ext>
                </a:extLst>
              </p:cNvPr>
              <p:cNvSpPr/>
              <p:nvPr/>
            </p:nvSpPr>
            <p:spPr>
              <a:xfrm>
                <a:off x="3280173" y="1653840"/>
                <a:ext cx="217684" cy="17622"/>
              </a:xfrm>
              <a:custGeom>
                <a:avLst/>
                <a:gdLst>
                  <a:gd name="connsiteX0" fmla="*/ 216924 w 217684"/>
                  <a:gd name="connsiteY0" fmla="*/ -307 h 17622"/>
                  <a:gd name="connsiteX1" fmla="*/ -761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216924" y="-307"/>
                    </a:moveTo>
                    <a:lnTo>
                      <a:pt x="-761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Freeform 151">
                <a:extLst>
                  <a:ext uri="{FF2B5EF4-FFF2-40B4-BE49-F238E27FC236}">
                    <a16:creationId xmlns:a16="http://schemas.microsoft.com/office/drawing/2014/main" id="{F3B9DCC6-A3AB-43C4-A6DA-9A274B73B19A}"/>
                  </a:ext>
                </a:extLst>
              </p:cNvPr>
              <p:cNvSpPr/>
              <p:nvPr/>
            </p:nvSpPr>
            <p:spPr>
              <a:xfrm>
                <a:off x="3661121" y="1653840"/>
                <a:ext cx="217684" cy="17622"/>
              </a:xfrm>
              <a:custGeom>
                <a:avLst/>
                <a:gdLst>
                  <a:gd name="connsiteX0" fmla="*/ 216924 w 217684"/>
                  <a:gd name="connsiteY0" fmla="*/ -307 h 17622"/>
                  <a:gd name="connsiteX1" fmla="*/ -761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216924" y="-307"/>
                    </a:moveTo>
                    <a:lnTo>
                      <a:pt x="-761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Freeform 152">
                <a:extLst>
                  <a:ext uri="{FF2B5EF4-FFF2-40B4-BE49-F238E27FC236}">
                    <a16:creationId xmlns:a16="http://schemas.microsoft.com/office/drawing/2014/main" id="{62BEE1A6-BDFA-4598-BD83-CF27761C2C04}"/>
                  </a:ext>
                </a:extLst>
              </p:cNvPr>
              <p:cNvSpPr/>
              <p:nvPr/>
            </p:nvSpPr>
            <p:spPr>
              <a:xfrm>
                <a:off x="3661121" y="1371887"/>
                <a:ext cx="217684" cy="17622"/>
              </a:xfrm>
              <a:custGeom>
                <a:avLst/>
                <a:gdLst>
                  <a:gd name="connsiteX0" fmla="*/ -761 w 217684"/>
                  <a:gd name="connsiteY0" fmla="*/ -307 h 17622"/>
                  <a:gd name="connsiteX1" fmla="*/ 216924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-761" y="-307"/>
                    </a:moveTo>
                    <a:lnTo>
                      <a:pt x="216924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Freeform 153">
                <a:extLst>
                  <a:ext uri="{FF2B5EF4-FFF2-40B4-BE49-F238E27FC236}">
                    <a16:creationId xmlns:a16="http://schemas.microsoft.com/office/drawing/2014/main" id="{37F1D524-E3D6-453A-8CFD-50EE281F275A}"/>
                  </a:ext>
                </a:extLst>
              </p:cNvPr>
              <p:cNvSpPr/>
              <p:nvPr/>
            </p:nvSpPr>
            <p:spPr>
              <a:xfrm>
                <a:off x="3280173" y="1371887"/>
                <a:ext cx="217684" cy="17622"/>
              </a:xfrm>
              <a:custGeom>
                <a:avLst/>
                <a:gdLst>
                  <a:gd name="connsiteX0" fmla="*/ -761 w 217684"/>
                  <a:gd name="connsiteY0" fmla="*/ -307 h 17622"/>
                  <a:gd name="connsiteX1" fmla="*/ 216924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-761" y="-307"/>
                    </a:moveTo>
                    <a:lnTo>
                      <a:pt x="216924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Freeform 154">
                <a:extLst>
                  <a:ext uri="{FF2B5EF4-FFF2-40B4-BE49-F238E27FC236}">
                    <a16:creationId xmlns:a16="http://schemas.microsoft.com/office/drawing/2014/main" id="{5BC13A4E-0E64-43A4-9A76-EE94A711CC60}"/>
                  </a:ext>
                </a:extLst>
              </p:cNvPr>
              <p:cNvSpPr/>
              <p:nvPr/>
            </p:nvSpPr>
            <p:spPr>
              <a:xfrm>
                <a:off x="3715543" y="1459997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Freeform 155">
                <a:extLst>
                  <a:ext uri="{FF2B5EF4-FFF2-40B4-BE49-F238E27FC236}">
                    <a16:creationId xmlns:a16="http://schemas.microsoft.com/office/drawing/2014/main" id="{3B7AB215-C2BC-424D-8F03-D54A3928559C}"/>
                  </a:ext>
                </a:extLst>
              </p:cNvPr>
              <p:cNvSpPr/>
              <p:nvPr/>
            </p:nvSpPr>
            <p:spPr>
              <a:xfrm>
                <a:off x="3769964" y="1459997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Freeform 156">
                <a:extLst>
                  <a:ext uri="{FF2B5EF4-FFF2-40B4-BE49-F238E27FC236}">
                    <a16:creationId xmlns:a16="http://schemas.microsoft.com/office/drawing/2014/main" id="{656B5E80-B759-4E5B-B047-3AA6B811CAB5}"/>
                  </a:ext>
                </a:extLst>
              </p:cNvPr>
              <p:cNvSpPr/>
              <p:nvPr/>
            </p:nvSpPr>
            <p:spPr>
              <a:xfrm>
                <a:off x="3715543" y="1548108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Freeform 157">
                <a:extLst>
                  <a:ext uri="{FF2B5EF4-FFF2-40B4-BE49-F238E27FC236}">
                    <a16:creationId xmlns:a16="http://schemas.microsoft.com/office/drawing/2014/main" id="{74F9121C-0F7B-4F4F-AE79-B99A350DEDB5}"/>
                  </a:ext>
                </a:extLst>
              </p:cNvPr>
              <p:cNvSpPr/>
              <p:nvPr/>
            </p:nvSpPr>
            <p:spPr>
              <a:xfrm>
                <a:off x="3769964" y="1548108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Freeform 158">
                <a:extLst>
                  <a:ext uri="{FF2B5EF4-FFF2-40B4-BE49-F238E27FC236}">
                    <a16:creationId xmlns:a16="http://schemas.microsoft.com/office/drawing/2014/main" id="{D4A02E64-8D94-4C01-B508-387DC1CA2C22}"/>
                  </a:ext>
                </a:extLst>
              </p:cNvPr>
              <p:cNvSpPr/>
              <p:nvPr/>
            </p:nvSpPr>
            <p:spPr>
              <a:xfrm>
                <a:off x="3316454" y="1459997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Freeform 159">
                <a:extLst>
                  <a:ext uri="{FF2B5EF4-FFF2-40B4-BE49-F238E27FC236}">
                    <a16:creationId xmlns:a16="http://schemas.microsoft.com/office/drawing/2014/main" id="{333E3966-4343-48BC-919A-7610B5C756D0}"/>
                  </a:ext>
                </a:extLst>
              </p:cNvPr>
              <p:cNvSpPr/>
              <p:nvPr/>
            </p:nvSpPr>
            <p:spPr>
              <a:xfrm>
                <a:off x="3370875" y="1459997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Freeform 160">
                <a:extLst>
                  <a:ext uri="{FF2B5EF4-FFF2-40B4-BE49-F238E27FC236}">
                    <a16:creationId xmlns:a16="http://schemas.microsoft.com/office/drawing/2014/main" id="{6D2A042E-D060-4F41-BF50-32B48F50733E}"/>
                  </a:ext>
                </a:extLst>
              </p:cNvPr>
              <p:cNvSpPr/>
              <p:nvPr/>
            </p:nvSpPr>
            <p:spPr>
              <a:xfrm>
                <a:off x="3316454" y="1548108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Freeform 161">
                <a:extLst>
                  <a:ext uri="{FF2B5EF4-FFF2-40B4-BE49-F238E27FC236}">
                    <a16:creationId xmlns:a16="http://schemas.microsoft.com/office/drawing/2014/main" id="{34500055-D07D-4F51-9427-4FEA21E4232D}"/>
                  </a:ext>
                </a:extLst>
              </p:cNvPr>
              <p:cNvSpPr/>
              <p:nvPr/>
            </p:nvSpPr>
            <p:spPr>
              <a:xfrm>
                <a:off x="3370875" y="1548108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Freeform 162">
                <a:extLst>
                  <a:ext uri="{FF2B5EF4-FFF2-40B4-BE49-F238E27FC236}">
                    <a16:creationId xmlns:a16="http://schemas.microsoft.com/office/drawing/2014/main" id="{BDCF91A2-F030-42DC-AB0D-09E8F37D608C}"/>
                  </a:ext>
                </a:extLst>
              </p:cNvPr>
              <p:cNvSpPr/>
              <p:nvPr/>
            </p:nvSpPr>
            <p:spPr>
              <a:xfrm>
                <a:off x="3443436" y="1495241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Freeform 163">
                <a:extLst>
                  <a:ext uri="{FF2B5EF4-FFF2-40B4-BE49-F238E27FC236}">
                    <a16:creationId xmlns:a16="http://schemas.microsoft.com/office/drawing/2014/main" id="{8FB239AB-9008-49D4-A1C9-9F67A7F8372A}"/>
                  </a:ext>
                </a:extLst>
              </p:cNvPr>
              <p:cNvSpPr/>
              <p:nvPr/>
            </p:nvSpPr>
            <p:spPr>
              <a:xfrm>
                <a:off x="3370875" y="151286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4979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Freeform 164">
                <a:extLst>
                  <a:ext uri="{FF2B5EF4-FFF2-40B4-BE49-F238E27FC236}">
                    <a16:creationId xmlns:a16="http://schemas.microsoft.com/office/drawing/2014/main" id="{FD49F07D-3FDF-49F4-9D49-809F7FEBC51D}"/>
                  </a:ext>
                </a:extLst>
              </p:cNvPr>
              <p:cNvSpPr/>
              <p:nvPr/>
            </p:nvSpPr>
            <p:spPr>
              <a:xfrm>
                <a:off x="3443436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Freeform 165">
                <a:extLst>
                  <a:ext uri="{FF2B5EF4-FFF2-40B4-BE49-F238E27FC236}">
                    <a16:creationId xmlns:a16="http://schemas.microsoft.com/office/drawing/2014/main" id="{A17C2DC6-0D29-4E48-B1D3-FA16A6880D1D}"/>
                  </a:ext>
                </a:extLst>
              </p:cNvPr>
              <p:cNvSpPr/>
              <p:nvPr/>
            </p:nvSpPr>
            <p:spPr>
              <a:xfrm>
                <a:off x="3298313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Freeform 166">
                <a:extLst>
                  <a:ext uri="{FF2B5EF4-FFF2-40B4-BE49-F238E27FC236}">
                    <a16:creationId xmlns:a16="http://schemas.microsoft.com/office/drawing/2014/main" id="{ECF9538C-A10C-4EE2-A8BA-1021169D3A1E}"/>
                  </a:ext>
                </a:extLst>
              </p:cNvPr>
              <p:cNvSpPr/>
              <p:nvPr/>
            </p:nvSpPr>
            <p:spPr>
              <a:xfrm>
                <a:off x="3298313" y="151286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Freeform 167">
                <a:extLst>
                  <a:ext uri="{FF2B5EF4-FFF2-40B4-BE49-F238E27FC236}">
                    <a16:creationId xmlns:a16="http://schemas.microsoft.com/office/drawing/2014/main" id="{88B0D465-B7FA-49F9-87CA-738C4BDC13F7}"/>
                  </a:ext>
                </a:extLst>
              </p:cNvPr>
              <p:cNvSpPr/>
              <p:nvPr/>
            </p:nvSpPr>
            <p:spPr>
              <a:xfrm>
                <a:off x="3389015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Freeform 168">
                <a:extLst>
                  <a:ext uri="{FF2B5EF4-FFF2-40B4-BE49-F238E27FC236}">
                    <a16:creationId xmlns:a16="http://schemas.microsoft.com/office/drawing/2014/main" id="{84911264-17E9-4CCF-9DC6-C9FA0F960685}"/>
                  </a:ext>
                </a:extLst>
              </p:cNvPr>
              <p:cNvSpPr/>
              <p:nvPr/>
            </p:nvSpPr>
            <p:spPr>
              <a:xfrm>
                <a:off x="3443436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Freeform 169">
                <a:extLst>
                  <a:ext uri="{FF2B5EF4-FFF2-40B4-BE49-F238E27FC236}">
                    <a16:creationId xmlns:a16="http://schemas.microsoft.com/office/drawing/2014/main" id="{E6364E44-C973-4745-A42F-12B1CC6072C5}"/>
                  </a:ext>
                </a:extLst>
              </p:cNvPr>
              <p:cNvSpPr/>
              <p:nvPr/>
            </p:nvSpPr>
            <p:spPr>
              <a:xfrm>
                <a:off x="3370875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4979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Freeform 170">
                <a:extLst>
                  <a:ext uri="{FF2B5EF4-FFF2-40B4-BE49-F238E27FC236}">
                    <a16:creationId xmlns:a16="http://schemas.microsoft.com/office/drawing/2014/main" id="{ED8D4C1B-E2EB-4401-8B05-BAF6EE6B6D6C}"/>
                  </a:ext>
                </a:extLst>
              </p:cNvPr>
              <p:cNvSpPr/>
              <p:nvPr/>
            </p:nvSpPr>
            <p:spPr>
              <a:xfrm>
                <a:off x="3298313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Freeform 171">
                <a:extLst>
                  <a:ext uri="{FF2B5EF4-FFF2-40B4-BE49-F238E27FC236}">
                    <a16:creationId xmlns:a16="http://schemas.microsoft.com/office/drawing/2014/main" id="{DB8BFDE4-72A1-4EC8-A586-D48A77BDB6A8}"/>
                  </a:ext>
                </a:extLst>
              </p:cNvPr>
              <p:cNvSpPr/>
              <p:nvPr/>
            </p:nvSpPr>
            <p:spPr>
              <a:xfrm>
                <a:off x="3552279" y="1407131"/>
                <a:ext cx="72561" cy="35244"/>
              </a:xfrm>
              <a:custGeom>
                <a:avLst/>
                <a:gdLst>
                  <a:gd name="connsiteX0" fmla="*/ 43084 w 72561"/>
                  <a:gd name="connsiteY0" fmla="*/ -307 h 35244"/>
                  <a:gd name="connsiteX1" fmla="*/ 71801 w 72561"/>
                  <a:gd name="connsiteY1" fmla="*/ 34937 h 35244"/>
                  <a:gd name="connsiteX2" fmla="*/ -761 w 72561"/>
                  <a:gd name="connsiteY2" fmla="*/ 3493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561" h="35244">
                    <a:moveTo>
                      <a:pt x="43084" y="-307"/>
                    </a:moveTo>
                    <a:lnTo>
                      <a:pt x="71801" y="34937"/>
                    </a:lnTo>
                    <a:lnTo>
                      <a:pt x="-761" y="3493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Freeform 172">
                <a:extLst>
                  <a:ext uri="{FF2B5EF4-FFF2-40B4-BE49-F238E27FC236}">
                    <a16:creationId xmlns:a16="http://schemas.microsoft.com/office/drawing/2014/main" id="{E5DAEFD4-AD6F-43FB-93E9-23C7E46469F4}"/>
                  </a:ext>
                </a:extLst>
              </p:cNvPr>
              <p:cNvSpPr/>
              <p:nvPr/>
            </p:nvSpPr>
            <p:spPr>
              <a:xfrm>
                <a:off x="3588560" y="1442375"/>
                <a:ext cx="36280" cy="35244"/>
              </a:xfrm>
              <a:custGeom>
                <a:avLst/>
                <a:gdLst>
                  <a:gd name="connsiteX0" fmla="*/ -761 w 36280"/>
                  <a:gd name="connsiteY0" fmla="*/ 34937 h 35244"/>
                  <a:gd name="connsiteX1" fmla="*/ 35520 w 36280"/>
                  <a:gd name="connsiteY1" fmla="*/ -30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80" h="35244">
                    <a:moveTo>
                      <a:pt x="-761" y="34937"/>
                    </a:moveTo>
                    <a:lnTo>
                      <a:pt x="35520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Freeform 173">
                <a:extLst>
                  <a:ext uri="{FF2B5EF4-FFF2-40B4-BE49-F238E27FC236}">
                    <a16:creationId xmlns:a16="http://schemas.microsoft.com/office/drawing/2014/main" id="{17AB541A-1DBA-46DB-B082-747FF32A1947}"/>
                  </a:ext>
                </a:extLst>
              </p:cNvPr>
              <p:cNvSpPr/>
              <p:nvPr/>
            </p:nvSpPr>
            <p:spPr>
              <a:xfrm>
                <a:off x="3552279" y="1548108"/>
                <a:ext cx="72561" cy="35244"/>
              </a:xfrm>
              <a:custGeom>
                <a:avLst/>
                <a:gdLst>
                  <a:gd name="connsiteX0" fmla="*/ 43084 w 72561"/>
                  <a:gd name="connsiteY0" fmla="*/ -307 h 35244"/>
                  <a:gd name="connsiteX1" fmla="*/ 71801 w 72561"/>
                  <a:gd name="connsiteY1" fmla="*/ 34937 h 35244"/>
                  <a:gd name="connsiteX2" fmla="*/ -761 w 72561"/>
                  <a:gd name="connsiteY2" fmla="*/ 3493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561" h="35244">
                    <a:moveTo>
                      <a:pt x="43084" y="-307"/>
                    </a:moveTo>
                    <a:lnTo>
                      <a:pt x="71801" y="34937"/>
                    </a:lnTo>
                    <a:lnTo>
                      <a:pt x="-761" y="3493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Freeform 174">
                <a:extLst>
                  <a:ext uri="{FF2B5EF4-FFF2-40B4-BE49-F238E27FC236}">
                    <a16:creationId xmlns:a16="http://schemas.microsoft.com/office/drawing/2014/main" id="{BB39C455-825C-4BA1-A8D3-06A9222F86CB}"/>
                  </a:ext>
                </a:extLst>
              </p:cNvPr>
              <p:cNvSpPr/>
              <p:nvPr/>
            </p:nvSpPr>
            <p:spPr>
              <a:xfrm>
                <a:off x="3588560" y="1583352"/>
                <a:ext cx="36280" cy="35244"/>
              </a:xfrm>
              <a:custGeom>
                <a:avLst/>
                <a:gdLst>
                  <a:gd name="connsiteX0" fmla="*/ -761 w 36280"/>
                  <a:gd name="connsiteY0" fmla="*/ 34937 h 35244"/>
                  <a:gd name="connsiteX1" fmla="*/ 35520 w 36280"/>
                  <a:gd name="connsiteY1" fmla="*/ -30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80" h="35244">
                    <a:moveTo>
                      <a:pt x="-761" y="34937"/>
                    </a:moveTo>
                    <a:lnTo>
                      <a:pt x="35520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Freeform 175">
                <a:extLst>
                  <a:ext uri="{FF2B5EF4-FFF2-40B4-BE49-F238E27FC236}">
                    <a16:creationId xmlns:a16="http://schemas.microsoft.com/office/drawing/2014/main" id="{7C1E7617-BBFF-4767-A80E-CE0635152CC9}"/>
                  </a:ext>
                </a:extLst>
              </p:cNvPr>
              <p:cNvSpPr/>
              <p:nvPr/>
            </p:nvSpPr>
            <p:spPr>
              <a:xfrm>
                <a:off x="3497858" y="1336643"/>
                <a:ext cx="163263" cy="352441"/>
              </a:xfrm>
              <a:custGeom>
                <a:avLst/>
                <a:gdLst>
                  <a:gd name="connsiteX0" fmla="*/ 162503 w 163263"/>
                  <a:gd name="connsiteY0" fmla="*/ 215070 h 352441"/>
                  <a:gd name="connsiteX1" fmla="*/ 162503 w 163263"/>
                  <a:gd name="connsiteY1" fmla="*/ -307 h 352441"/>
                  <a:gd name="connsiteX2" fmla="*/ -761 w 163263"/>
                  <a:gd name="connsiteY2" fmla="*/ -307 h 352441"/>
                  <a:gd name="connsiteX3" fmla="*/ -761 w 163263"/>
                  <a:gd name="connsiteY3" fmla="*/ 352135 h 352441"/>
                  <a:gd name="connsiteX4" fmla="*/ 162503 w 163263"/>
                  <a:gd name="connsiteY4" fmla="*/ 352135 h 352441"/>
                  <a:gd name="connsiteX5" fmla="*/ 162503 w 163263"/>
                  <a:gd name="connsiteY5" fmla="*/ 215070 h 35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263" h="352441">
                    <a:moveTo>
                      <a:pt x="162503" y="215070"/>
                    </a:moveTo>
                    <a:lnTo>
                      <a:pt x="162503" y="-307"/>
                    </a:lnTo>
                    <a:lnTo>
                      <a:pt x="-761" y="-307"/>
                    </a:lnTo>
                    <a:lnTo>
                      <a:pt x="-761" y="352135"/>
                    </a:lnTo>
                    <a:lnTo>
                      <a:pt x="162503" y="352135"/>
                    </a:lnTo>
                    <a:lnTo>
                      <a:pt x="162503" y="215070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CF71A68-0E75-4BD0-8C00-DB76495CE67E}"/>
              </a:ext>
            </a:extLst>
          </p:cNvPr>
          <p:cNvGrpSpPr/>
          <p:nvPr/>
        </p:nvGrpSpPr>
        <p:grpSpPr>
          <a:xfrm>
            <a:off x="11536843" y="4290683"/>
            <a:ext cx="624000" cy="624000"/>
            <a:chOff x="9485585" y="3905672"/>
            <a:chExt cx="1080000" cy="1080000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BA222C73-DA6B-453E-B373-EEEDA1BC066D}"/>
                </a:ext>
              </a:extLst>
            </p:cNvPr>
            <p:cNvSpPr/>
            <p:nvPr/>
          </p:nvSpPr>
          <p:spPr bwMode="auto">
            <a:xfrm>
              <a:off x="9706291" y="4058706"/>
              <a:ext cx="40544" cy="73030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78EFC4E7-A938-4B84-806F-E1ED3CDC51F5}"/>
                </a:ext>
              </a:extLst>
            </p:cNvPr>
            <p:cNvSpPr/>
            <p:nvPr/>
          </p:nvSpPr>
          <p:spPr>
            <a:xfrm>
              <a:off x="9485585" y="3905672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C0FA423B-EC92-4F88-84E7-C8BF0CF1A48D}"/>
                </a:ext>
              </a:extLst>
            </p:cNvPr>
            <p:cNvGrpSpPr/>
            <p:nvPr/>
          </p:nvGrpSpPr>
          <p:grpSpPr>
            <a:xfrm>
              <a:off x="9763687" y="4680856"/>
              <a:ext cx="523790" cy="168236"/>
              <a:chOff x="10392000" y="6556275"/>
              <a:chExt cx="1800000" cy="357520"/>
            </a:xfrm>
            <a:solidFill>
              <a:schemeClr val="bg1">
                <a:lumMod val="75000"/>
              </a:schemeClr>
            </a:solidFill>
          </p:grpSpPr>
          <p:sp>
            <p:nvSpPr>
              <p:cNvPr id="270" name="Freeform 74">
                <a:extLst>
                  <a:ext uri="{FF2B5EF4-FFF2-40B4-BE49-F238E27FC236}">
                    <a16:creationId xmlns:a16="http://schemas.microsoft.com/office/drawing/2014/main" id="{ED37039F-B08D-4948-9995-657E6D4376A5}"/>
                  </a:ext>
                </a:extLst>
              </p:cNvPr>
              <p:cNvSpPr/>
              <p:nvPr/>
            </p:nvSpPr>
            <p:spPr>
              <a:xfrm>
                <a:off x="10392000" y="6556275"/>
                <a:ext cx="1800000" cy="42545"/>
              </a:xfrm>
              <a:custGeom>
                <a:avLst/>
                <a:gdLst>
                  <a:gd name="connsiteX0" fmla="*/ 187718 w 187718"/>
                  <a:gd name="connsiteY0" fmla="*/ 0 h 5521"/>
                  <a:gd name="connsiteX1" fmla="*/ 0 w 18771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718" h="5521">
                    <a:moveTo>
                      <a:pt x="18771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Freeform 75">
                <a:extLst>
                  <a:ext uri="{FF2B5EF4-FFF2-40B4-BE49-F238E27FC236}">
                    <a16:creationId xmlns:a16="http://schemas.microsoft.com/office/drawing/2014/main" id="{72CB0E3F-0A6B-42D5-A590-133B7DE2DC13}"/>
                  </a:ext>
                </a:extLst>
              </p:cNvPr>
              <p:cNvSpPr/>
              <p:nvPr/>
            </p:nvSpPr>
            <p:spPr>
              <a:xfrm>
                <a:off x="10440262" y="6868076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7" y="2208"/>
                      <a:pt x="21532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1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Freeform 76">
                <a:extLst>
                  <a:ext uri="{FF2B5EF4-FFF2-40B4-BE49-F238E27FC236}">
                    <a16:creationId xmlns:a16="http://schemas.microsoft.com/office/drawing/2014/main" id="{40394AD0-862C-4117-8582-4BFA4C8BAB23}"/>
                  </a:ext>
                </a:extLst>
              </p:cNvPr>
              <p:cNvSpPr/>
              <p:nvPr/>
            </p:nvSpPr>
            <p:spPr>
              <a:xfrm>
                <a:off x="10946899" y="682674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Freeform 77">
                <a:extLst>
                  <a:ext uri="{FF2B5EF4-FFF2-40B4-BE49-F238E27FC236}">
                    <a16:creationId xmlns:a16="http://schemas.microsoft.com/office/drawing/2014/main" id="{D260E7C2-FE69-4F6A-ADEA-4B0FD024FF63}"/>
                  </a:ext>
                </a:extLst>
              </p:cNvPr>
              <p:cNvSpPr/>
              <p:nvPr/>
            </p:nvSpPr>
            <p:spPr>
              <a:xfrm>
                <a:off x="11358777" y="6633395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Freeform 78">
                <a:extLst>
                  <a:ext uri="{FF2B5EF4-FFF2-40B4-BE49-F238E27FC236}">
                    <a16:creationId xmlns:a16="http://schemas.microsoft.com/office/drawing/2014/main" id="{197450EE-4A3C-4A42-A134-90FA4B21BE30}"/>
                  </a:ext>
                </a:extLst>
              </p:cNvPr>
              <p:cNvSpPr/>
              <p:nvPr/>
            </p:nvSpPr>
            <p:spPr>
              <a:xfrm>
                <a:off x="11970635" y="6638427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Freeform 79">
                <a:extLst>
                  <a:ext uri="{FF2B5EF4-FFF2-40B4-BE49-F238E27FC236}">
                    <a16:creationId xmlns:a16="http://schemas.microsoft.com/office/drawing/2014/main" id="{F791EEF6-56B5-4D4E-82B5-246F89E14A2E}"/>
                  </a:ext>
                </a:extLst>
              </p:cNvPr>
              <p:cNvSpPr/>
              <p:nvPr/>
            </p:nvSpPr>
            <p:spPr>
              <a:xfrm>
                <a:off x="11653411" y="6689656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Freeform 80">
                <a:extLst>
                  <a:ext uri="{FF2B5EF4-FFF2-40B4-BE49-F238E27FC236}">
                    <a16:creationId xmlns:a16="http://schemas.microsoft.com/office/drawing/2014/main" id="{C867BB01-6809-4D93-B940-45E14FF9D3ED}"/>
                  </a:ext>
                </a:extLst>
              </p:cNvPr>
              <p:cNvSpPr/>
              <p:nvPr/>
            </p:nvSpPr>
            <p:spPr>
              <a:xfrm>
                <a:off x="10487402" y="6611853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Freeform 81">
                <a:extLst>
                  <a:ext uri="{FF2B5EF4-FFF2-40B4-BE49-F238E27FC236}">
                    <a16:creationId xmlns:a16="http://schemas.microsoft.com/office/drawing/2014/main" id="{45E46682-EC22-4DB8-9092-A1A3E8F6C319}"/>
                  </a:ext>
                </a:extLst>
              </p:cNvPr>
              <p:cNvSpPr/>
              <p:nvPr/>
            </p:nvSpPr>
            <p:spPr>
              <a:xfrm>
                <a:off x="11099260" y="6616885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Freeform 82">
                <a:extLst>
                  <a:ext uri="{FF2B5EF4-FFF2-40B4-BE49-F238E27FC236}">
                    <a16:creationId xmlns:a16="http://schemas.microsoft.com/office/drawing/2014/main" id="{98C21414-2A4C-48DC-B820-65998FE26774}"/>
                  </a:ext>
                </a:extLst>
              </p:cNvPr>
              <p:cNvSpPr/>
              <p:nvPr/>
            </p:nvSpPr>
            <p:spPr>
              <a:xfrm>
                <a:off x="10781586" y="6694131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Freeform 83">
                <a:extLst>
                  <a:ext uri="{FF2B5EF4-FFF2-40B4-BE49-F238E27FC236}">
                    <a16:creationId xmlns:a16="http://schemas.microsoft.com/office/drawing/2014/main" id="{AD2E366B-8FAD-4838-ADBE-906EFF8F6260}"/>
                  </a:ext>
                </a:extLst>
              </p:cNvPr>
              <p:cNvSpPr/>
              <p:nvPr/>
            </p:nvSpPr>
            <p:spPr>
              <a:xfrm>
                <a:off x="11692796" y="684576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" name="Freeform 45">
              <a:extLst>
                <a:ext uri="{FF2B5EF4-FFF2-40B4-BE49-F238E27FC236}">
                  <a16:creationId xmlns:a16="http://schemas.microsoft.com/office/drawing/2014/main" id="{F0C73BC8-7453-4D7C-8E25-EBD5D77D1EE8}"/>
                </a:ext>
              </a:extLst>
            </p:cNvPr>
            <p:cNvSpPr/>
            <p:nvPr/>
          </p:nvSpPr>
          <p:spPr>
            <a:xfrm>
              <a:off x="9762512" y="4772138"/>
              <a:ext cx="534877" cy="20831"/>
            </a:xfrm>
            <a:custGeom>
              <a:avLst/>
              <a:gdLst>
                <a:gd name="connsiteX0" fmla="*/ 293723 w 293723"/>
                <a:gd name="connsiteY0" fmla="*/ 22084 h 22084"/>
                <a:gd name="connsiteX1" fmla="*/ 263909 w 293723"/>
                <a:gd name="connsiteY1" fmla="*/ 10490 h 22084"/>
                <a:gd name="connsiteX2" fmla="*/ 236304 w 293723"/>
                <a:gd name="connsiteY2" fmla="*/ 0 h 22084"/>
                <a:gd name="connsiteX3" fmla="*/ 208698 w 293723"/>
                <a:gd name="connsiteY3" fmla="*/ 10490 h 22084"/>
                <a:gd name="connsiteX4" fmla="*/ 177228 w 293723"/>
                <a:gd name="connsiteY4" fmla="*/ 22084 h 22084"/>
                <a:gd name="connsiteX5" fmla="*/ 145758 w 293723"/>
                <a:gd name="connsiteY5" fmla="*/ 10490 h 22084"/>
                <a:gd name="connsiteX6" fmla="*/ 118152 w 293723"/>
                <a:gd name="connsiteY6" fmla="*/ 0 h 22084"/>
                <a:gd name="connsiteX7" fmla="*/ 90546 w 293723"/>
                <a:gd name="connsiteY7" fmla="*/ 10490 h 22084"/>
                <a:gd name="connsiteX8" fmla="*/ 59076 w 293723"/>
                <a:gd name="connsiteY8" fmla="*/ 22084 h 22084"/>
                <a:gd name="connsiteX9" fmla="*/ 27606 w 293723"/>
                <a:gd name="connsiteY9" fmla="*/ 10490 h 22084"/>
                <a:gd name="connsiteX10" fmla="*/ 0 w 293723"/>
                <a:gd name="connsiteY10" fmla="*/ 0 h 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723" h="22084">
                  <a:moveTo>
                    <a:pt x="293723" y="22084"/>
                  </a:moveTo>
                  <a:cubicBezTo>
                    <a:pt x="282681" y="22084"/>
                    <a:pt x="272743" y="16011"/>
                    <a:pt x="263909" y="10490"/>
                  </a:cubicBezTo>
                  <a:cubicBezTo>
                    <a:pt x="255076" y="4969"/>
                    <a:pt x="246794" y="0"/>
                    <a:pt x="236304" y="0"/>
                  </a:cubicBezTo>
                  <a:cubicBezTo>
                    <a:pt x="225814" y="0"/>
                    <a:pt x="217532" y="4969"/>
                    <a:pt x="208698" y="10490"/>
                  </a:cubicBezTo>
                  <a:cubicBezTo>
                    <a:pt x="199312" y="16011"/>
                    <a:pt x="189927" y="22084"/>
                    <a:pt x="177228" y="22084"/>
                  </a:cubicBezTo>
                  <a:cubicBezTo>
                    <a:pt x="164529" y="22084"/>
                    <a:pt x="155143" y="16011"/>
                    <a:pt x="145758" y="10490"/>
                  </a:cubicBezTo>
                  <a:cubicBezTo>
                    <a:pt x="136924" y="4969"/>
                    <a:pt x="128642" y="0"/>
                    <a:pt x="118152" y="0"/>
                  </a:cubicBezTo>
                  <a:cubicBezTo>
                    <a:pt x="107662" y="0"/>
                    <a:pt x="99380" y="4969"/>
                    <a:pt x="90546" y="10490"/>
                  </a:cubicBezTo>
                  <a:cubicBezTo>
                    <a:pt x="81160" y="16011"/>
                    <a:pt x="71775" y="22084"/>
                    <a:pt x="59076" y="22084"/>
                  </a:cubicBezTo>
                  <a:cubicBezTo>
                    <a:pt x="46377" y="22084"/>
                    <a:pt x="36991" y="16011"/>
                    <a:pt x="27606" y="10490"/>
                  </a:cubicBezTo>
                  <a:cubicBezTo>
                    <a:pt x="18772" y="4969"/>
                    <a:pt x="10490" y="0"/>
                    <a:pt x="0" y="0"/>
                  </a:cubicBezTo>
                </a:path>
              </a:pathLst>
            </a:custGeom>
            <a:noFill/>
            <a:ln w="13213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Freeform 46">
              <a:extLst>
                <a:ext uri="{FF2B5EF4-FFF2-40B4-BE49-F238E27FC236}">
                  <a16:creationId xmlns:a16="http://schemas.microsoft.com/office/drawing/2014/main" id="{68F123F9-3396-43A8-9ADB-A458BED02EA8}"/>
                </a:ext>
              </a:extLst>
            </p:cNvPr>
            <p:cNvSpPr/>
            <p:nvPr/>
          </p:nvSpPr>
          <p:spPr>
            <a:xfrm>
              <a:off x="10038279" y="4846851"/>
              <a:ext cx="109602" cy="21514"/>
            </a:xfrm>
            <a:custGeom>
              <a:avLst/>
              <a:gdLst>
                <a:gd name="connsiteX0" fmla="*/ 0 w 95515"/>
                <a:gd name="connsiteY0" fmla="*/ 7730 h 11594"/>
                <a:gd name="connsiteX1" fmla="*/ 12699 w 95515"/>
                <a:gd name="connsiteY1" fmla="*/ 2208 h 11594"/>
                <a:gd name="connsiteX2" fmla="*/ 25949 w 95515"/>
                <a:gd name="connsiteY2" fmla="*/ 6625 h 11594"/>
                <a:gd name="connsiteX3" fmla="*/ 40856 w 95515"/>
                <a:gd name="connsiteY3" fmla="*/ 11594 h 11594"/>
                <a:gd name="connsiteX4" fmla="*/ 54659 w 95515"/>
                <a:gd name="connsiteY4" fmla="*/ 5521 h 11594"/>
                <a:gd name="connsiteX5" fmla="*/ 67358 w 95515"/>
                <a:gd name="connsiteY5" fmla="*/ 0 h 11594"/>
                <a:gd name="connsiteX6" fmla="*/ 80608 w 95515"/>
                <a:gd name="connsiteY6" fmla="*/ 4417 h 11594"/>
                <a:gd name="connsiteX7" fmla="*/ 95515 w 95515"/>
                <a:gd name="connsiteY7" fmla="*/ 9386 h 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515" h="11594">
                  <a:moveTo>
                    <a:pt x="0" y="7730"/>
                  </a:moveTo>
                  <a:cubicBezTo>
                    <a:pt x="3865" y="4969"/>
                    <a:pt x="7730" y="2761"/>
                    <a:pt x="12699" y="2208"/>
                  </a:cubicBezTo>
                  <a:cubicBezTo>
                    <a:pt x="17668" y="2208"/>
                    <a:pt x="21533" y="4417"/>
                    <a:pt x="25949" y="6625"/>
                  </a:cubicBezTo>
                  <a:cubicBezTo>
                    <a:pt x="30366" y="9386"/>
                    <a:pt x="34783" y="11594"/>
                    <a:pt x="40856" y="11594"/>
                  </a:cubicBezTo>
                  <a:cubicBezTo>
                    <a:pt x="45825" y="11594"/>
                    <a:pt x="50242" y="8282"/>
                    <a:pt x="54659" y="5521"/>
                  </a:cubicBezTo>
                  <a:cubicBezTo>
                    <a:pt x="58524" y="2761"/>
                    <a:pt x="62389" y="552"/>
                    <a:pt x="67358" y="0"/>
                  </a:cubicBezTo>
                  <a:cubicBezTo>
                    <a:pt x="72327" y="0"/>
                    <a:pt x="76192" y="2208"/>
                    <a:pt x="80608" y="4417"/>
                  </a:cubicBezTo>
                  <a:cubicBezTo>
                    <a:pt x="85025" y="7177"/>
                    <a:pt x="89442" y="9386"/>
                    <a:pt x="95515" y="9386"/>
                  </a:cubicBezTo>
                </a:path>
              </a:pathLst>
            </a:custGeom>
            <a:noFill/>
            <a:ln w="13213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Freeform 47">
              <a:extLst>
                <a:ext uri="{FF2B5EF4-FFF2-40B4-BE49-F238E27FC236}">
                  <a16:creationId xmlns:a16="http://schemas.microsoft.com/office/drawing/2014/main" id="{5DAE2C03-85CC-4E4A-B528-0F3BAF720160}"/>
                </a:ext>
              </a:extLst>
            </p:cNvPr>
            <p:cNvSpPr/>
            <p:nvPr/>
          </p:nvSpPr>
          <p:spPr>
            <a:xfrm>
              <a:off x="10089983" y="4243575"/>
              <a:ext cx="196336" cy="344383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Freeform 48">
              <a:extLst>
                <a:ext uri="{FF2B5EF4-FFF2-40B4-BE49-F238E27FC236}">
                  <a16:creationId xmlns:a16="http://schemas.microsoft.com/office/drawing/2014/main" id="{871E5FB9-CB32-43B5-B229-F33A12D0648A}"/>
                </a:ext>
              </a:extLst>
            </p:cNvPr>
            <p:cNvSpPr/>
            <p:nvPr/>
          </p:nvSpPr>
          <p:spPr>
            <a:xfrm>
              <a:off x="10179396" y="4489037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8528EF8E-928E-4F02-B641-2396A02E268F}"/>
                </a:ext>
              </a:extLst>
            </p:cNvPr>
            <p:cNvGrpSpPr/>
            <p:nvPr/>
          </p:nvGrpSpPr>
          <p:grpSpPr>
            <a:xfrm>
              <a:off x="9811085" y="4405972"/>
              <a:ext cx="248541" cy="269928"/>
              <a:chOff x="7963313" y="5432003"/>
              <a:chExt cx="248541" cy="269928"/>
            </a:xfrm>
          </p:grpSpPr>
          <p:sp>
            <p:nvSpPr>
              <p:cNvPr id="266" name="Freeform 70">
                <a:extLst>
                  <a:ext uri="{FF2B5EF4-FFF2-40B4-BE49-F238E27FC236}">
                    <a16:creationId xmlns:a16="http://schemas.microsoft.com/office/drawing/2014/main" id="{BEA73376-1A2C-4626-A4FF-82BEC73A363D}"/>
                  </a:ext>
                </a:extLst>
              </p:cNvPr>
              <p:cNvSpPr/>
              <p:nvPr/>
            </p:nvSpPr>
            <p:spPr>
              <a:xfrm>
                <a:off x="8067005" y="5432003"/>
                <a:ext cx="144849" cy="25059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Freeform 71">
                <a:extLst>
                  <a:ext uri="{FF2B5EF4-FFF2-40B4-BE49-F238E27FC236}">
                    <a16:creationId xmlns:a16="http://schemas.microsoft.com/office/drawing/2014/main" id="{075CFC71-71D2-418E-B72F-4B64F12D4A12}"/>
                  </a:ext>
                </a:extLst>
              </p:cNvPr>
              <p:cNvSpPr/>
              <p:nvPr/>
            </p:nvSpPr>
            <p:spPr>
              <a:xfrm>
                <a:off x="8130770" y="5609194"/>
                <a:ext cx="17625" cy="92737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Freeform 72">
                <a:extLst>
                  <a:ext uri="{FF2B5EF4-FFF2-40B4-BE49-F238E27FC236}">
                    <a16:creationId xmlns:a16="http://schemas.microsoft.com/office/drawing/2014/main" id="{EB1C2CCD-FC0B-4EAA-8417-5DBDCAC0A31C}"/>
                  </a:ext>
                </a:extLst>
              </p:cNvPr>
              <p:cNvSpPr/>
              <p:nvPr/>
            </p:nvSpPr>
            <p:spPr>
              <a:xfrm>
                <a:off x="8030140" y="5569239"/>
                <a:ext cx="17625" cy="12996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Freeform 73">
                <a:extLst>
                  <a:ext uri="{FF2B5EF4-FFF2-40B4-BE49-F238E27FC236}">
                    <a16:creationId xmlns:a16="http://schemas.microsoft.com/office/drawing/2014/main" id="{3CEC65AA-D3CD-4571-93E5-B20D36DF3451}"/>
                  </a:ext>
                </a:extLst>
              </p:cNvPr>
              <p:cNvSpPr/>
              <p:nvPr/>
            </p:nvSpPr>
            <p:spPr>
              <a:xfrm>
                <a:off x="7963313" y="5446374"/>
                <a:ext cx="119264" cy="19600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EE2D004-3FEF-445D-B9D6-B4F5C4217ADC}"/>
              </a:ext>
            </a:extLst>
          </p:cNvPr>
          <p:cNvGrpSpPr/>
          <p:nvPr/>
        </p:nvGrpSpPr>
        <p:grpSpPr>
          <a:xfrm>
            <a:off x="6627675" y="4516453"/>
            <a:ext cx="456976" cy="433465"/>
            <a:chOff x="5234504" y="2567872"/>
            <a:chExt cx="1080000" cy="1080000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ADA57F20-E255-44FE-986C-36A5BA27E34E}"/>
                </a:ext>
              </a:extLst>
            </p:cNvPr>
            <p:cNvSpPr/>
            <p:nvPr/>
          </p:nvSpPr>
          <p:spPr bwMode="auto">
            <a:xfrm flipH="1">
              <a:off x="5690990" y="2959263"/>
              <a:ext cx="40544" cy="257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01186046-DA4C-4921-B3B6-A78F8AF040D7}"/>
                </a:ext>
              </a:extLst>
            </p:cNvPr>
            <p:cNvSpPr/>
            <p:nvPr/>
          </p:nvSpPr>
          <p:spPr>
            <a:xfrm>
              <a:off x="5234504" y="2567872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6D5F5CDD-E520-4911-8768-AD586F789B2E}"/>
                </a:ext>
              </a:extLst>
            </p:cNvPr>
            <p:cNvGrpSpPr/>
            <p:nvPr/>
          </p:nvGrpSpPr>
          <p:grpSpPr>
            <a:xfrm>
              <a:off x="5361814" y="2971364"/>
              <a:ext cx="839804" cy="572083"/>
              <a:chOff x="3480972" y="2154982"/>
              <a:chExt cx="1654320" cy="1126939"/>
            </a:xfrm>
            <a:solidFill>
              <a:schemeClr val="bg1">
                <a:lumMod val="95000"/>
              </a:schemeClr>
            </a:solidFill>
          </p:grpSpPr>
          <p:sp>
            <p:nvSpPr>
              <p:cNvPr id="285" name="Freeform 120">
                <a:extLst>
                  <a:ext uri="{FF2B5EF4-FFF2-40B4-BE49-F238E27FC236}">
                    <a16:creationId xmlns:a16="http://schemas.microsoft.com/office/drawing/2014/main" id="{CEBD9492-524C-4B4D-800B-5C4B4C90A4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5334" y="2856313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706DAFD-F012-4F0F-9B6E-6FF739DACE4C}"/>
                  </a:ext>
                </a:extLst>
              </p:cNvPr>
              <p:cNvSpPr/>
              <p:nvPr/>
            </p:nvSpPr>
            <p:spPr>
              <a:xfrm>
                <a:off x="3581399" y="2198452"/>
                <a:ext cx="1425048" cy="565783"/>
              </a:xfrm>
              <a:prstGeom prst="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7" name="Rounded Rectangle 122">
                <a:extLst>
                  <a:ext uri="{FF2B5EF4-FFF2-40B4-BE49-F238E27FC236}">
                    <a16:creationId xmlns:a16="http://schemas.microsoft.com/office/drawing/2014/main" id="{115D6F41-9BBC-42FA-850F-88ECC66AF526}"/>
                  </a:ext>
                </a:extLst>
              </p:cNvPr>
              <p:cNvSpPr/>
              <p:nvPr/>
            </p:nvSpPr>
            <p:spPr>
              <a:xfrm>
                <a:off x="3480972" y="2154982"/>
                <a:ext cx="217251" cy="63229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8" name="Rounded Rectangle 123">
                <a:extLst>
                  <a:ext uri="{FF2B5EF4-FFF2-40B4-BE49-F238E27FC236}">
                    <a16:creationId xmlns:a16="http://schemas.microsoft.com/office/drawing/2014/main" id="{7877DBB0-A051-4841-8186-F5BAF28603CF}"/>
                  </a:ext>
                </a:extLst>
              </p:cNvPr>
              <p:cNvSpPr/>
              <p:nvPr/>
            </p:nvSpPr>
            <p:spPr>
              <a:xfrm>
                <a:off x="4918041" y="2165627"/>
                <a:ext cx="217251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9" name="Rounded Rectangle 124">
                <a:extLst>
                  <a:ext uri="{FF2B5EF4-FFF2-40B4-BE49-F238E27FC236}">
                    <a16:creationId xmlns:a16="http://schemas.microsoft.com/office/drawing/2014/main" id="{638302E1-F1BB-4422-A882-E32D09A9D831}"/>
                  </a:ext>
                </a:extLst>
              </p:cNvPr>
              <p:cNvSpPr/>
              <p:nvPr/>
            </p:nvSpPr>
            <p:spPr>
              <a:xfrm>
                <a:off x="4062918" y="2166778"/>
                <a:ext cx="217252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0" name="Rounded Rectangle 125">
                <a:extLst>
                  <a:ext uri="{FF2B5EF4-FFF2-40B4-BE49-F238E27FC236}">
                    <a16:creationId xmlns:a16="http://schemas.microsoft.com/office/drawing/2014/main" id="{D57FA0AB-50F7-4FE5-A101-A74F1648A4B6}"/>
                  </a:ext>
                </a:extLst>
              </p:cNvPr>
              <p:cNvSpPr/>
              <p:nvPr/>
            </p:nvSpPr>
            <p:spPr>
              <a:xfrm rot="21431876">
                <a:off x="4296209" y="2160261"/>
                <a:ext cx="217252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1" name="Freeform 126">
                <a:extLst>
                  <a:ext uri="{FF2B5EF4-FFF2-40B4-BE49-F238E27FC236}">
                    <a16:creationId xmlns:a16="http://schemas.microsoft.com/office/drawing/2014/main" id="{5C63742F-99F7-45E2-88F9-126A90DD3F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6655" y="2922347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Freeform 127">
                <a:extLst>
                  <a:ext uri="{FF2B5EF4-FFF2-40B4-BE49-F238E27FC236}">
                    <a16:creationId xmlns:a16="http://schemas.microsoft.com/office/drawing/2014/main" id="{9D4385B4-9933-410E-BA85-ABFF23AFE6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0971" y="3102134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2EF8E7F1-6D7A-4703-AF48-D19A110C9733}"/>
              </a:ext>
            </a:extLst>
          </p:cNvPr>
          <p:cNvGrpSpPr>
            <a:grpSpLocks noChangeAspect="1"/>
          </p:cNvGrpSpPr>
          <p:nvPr/>
        </p:nvGrpSpPr>
        <p:grpSpPr>
          <a:xfrm>
            <a:off x="11546129" y="2710599"/>
            <a:ext cx="624000" cy="624000"/>
            <a:chOff x="2062918" y="5152149"/>
            <a:chExt cx="1056765" cy="1056765"/>
          </a:xfrm>
          <a:effectLst/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DAAEFB11-7A84-4BF4-AA44-297009896AFA}"/>
                </a:ext>
              </a:extLst>
            </p:cNvPr>
            <p:cNvSpPr/>
            <p:nvPr/>
          </p:nvSpPr>
          <p:spPr>
            <a:xfrm>
              <a:off x="2062918" y="5152149"/>
              <a:ext cx="1056765" cy="105676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32000" rtlCol="0" anchor="t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AU" sz="1867" kern="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endParaRPr>
            </a:p>
          </p:txBody>
        </p:sp>
        <p:grpSp>
          <p:nvGrpSpPr>
            <p:cNvPr id="295" name="Graphic 4">
              <a:extLst>
                <a:ext uri="{FF2B5EF4-FFF2-40B4-BE49-F238E27FC236}">
                  <a16:creationId xmlns:a16="http://schemas.microsoft.com/office/drawing/2014/main" id="{D4B86A4D-13A7-49C2-862A-1384C094C323}"/>
                </a:ext>
              </a:extLst>
            </p:cNvPr>
            <p:cNvGrpSpPr/>
            <p:nvPr/>
          </p:nvGrpSpPr>
          <p:grpSpPr>
            <a:xfrm>
              <a:off x="2199521" y="5467810"/>
              <a:ext cx="766371" cy="624045"/>
              <a:chOff x="2708898" y="3912190"/>
              <a:chExt cx="402071" cy="327401"/>
            </a:xfrm>
            <a:solidFill>
              <a:schemeClr val="bg1">
                <a:lumMod val="75000"/>
              </a:schemeClr>
            </a:solidFill>
          </p:grpSpPr>
          <p:sp>
            <p:nvSpPr>
              <p:cNvPr id="296" name="Freeform 55">
                <a:extLst>
                  <a:ext uri="{FF2B5EF4-FFF2-40B4-BE49-F238E27FC236}">
                    <a16:creationId xmlns:a16="http://schemas.microsoft.com/office/drawing/2014/main" id="{24A73C58-3CF5-4789-AF14-E59487036634}"/>
                  </a:ext>
                </a:extLst>
              </p:cNvPr>
              <p:cNvSpPr/>
              <p:nvPr/>
            </p:nvSpPr>
            <p:spPr>
              <a:xfrm>
                <a:off x="2982388" y="4169380"/>
                <a:ext cx="35298" cy="70211"/>
              </a:xfrm>
              <a:custGeom>
                <a:avLst/>
                <a:gdLst>
                  <a:gd name="connsiteX0" fmla="*/ 18972 w 35298"/>
                  <a:gd name="connsiteY0" fmla="*/ 8168 h 70211"/>
                  <a:gd name="connsiteX1" fmla="*/ 19593 w 35298"/>
                  <a:gd name="connsiteY1" fmla="*/ 1681 h 70211"/>
                  <a:gd name="connsiteX2" fmla="*/ 13106 w 35298"/>
                  <a:gd name="connsiteY2" fmla="*/ 1059 h 70211"/>
                  <a:gd name="connsiteX3" fmla="*/ 62 w 35298"/>
                  <a:gd name="connsiteY3" fmla="*/ 21902 h 70211"/>
                  <a:gd name="connsiteX4" fmla="*/ 27323 w 35298"/>
                  <a:gd name="connsiteY4" fmla="*/ 68693 h 70211"/>
                  <a:gd name="connsiteX5" fmla="*/ 30704 w 35298"/>
                  <a:gd name="connsiteY5" fmla="*/ 70212 h 70211"/>
                  <a:gd name="connsiteX6" fmla="*/ 33810 w 35298"/>
                  <a:gd name="connsiteY6" fmla="*/ 69038 h 70211"/>
                  <a:gd name="connsiteX7" fmla="*/ 34086 w 35298"/>
                  <a:gd name="connsiteY7" fmla="*/ 62551 h 70211"/>
                  <a:gd name="connsiteX8" fmla="*/ 9172 w 35298"/>
                  <a:gd name="connsiteY8" fmla="*/ 22661 h 70211"/>
                  <a:gd name="connsiteX9" fmla="*/ 18972 w 35298"/>
                  <a:gd name="connsiteY9" fmla="*/ 8168 h 7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98" h="70211">
                    <a:moveTo>
                      <a:pt x="18972" y="8168"/>
                    </a:moveTo>
                    <a:cubicBezTo>
                      <a:pt x="20904" y="6581"/>
                      <a:pt x="21249" y="3682"/>
                      <a:pt x="19593" y="1681"/>
                    </a:cubicBezTo>
                    <a:cubicBezTo>
                      <a:pt x="18006" y="-252"/>
                      <a:pt x="15107" y="-597"/>
                      <a:pt x="13106" y="1059"/>
                    </a:cubicBezTo>
                    <a:cubicBezTo>
                      <a:pt x="4617" y="8030"/>
                      <a:pt x="545" y="14448"/>
                      <a:pt x="62" y="21902"/>
                    </a:cubicBezTo>
                    <a:cubicBezTo>
                      <a:pt x="-766" y="33289"/>
                      <a:pt x="6618" y="45988"/>
                      <a:pt x="27323" y="68693"/>
                    </a:cubicBezTo>
                    <a:cubicBezTo>
                      <a:pt x="28220" y="69659"/>
                      <a:pt x="29462" y="70212"/>
                      <a:pt x="30704" y="70212"/>
                    </a:cubicBezTo>
                    <a:cubicBezTo>
                      <a:pt x="31808" y="70212"/>
                      <a:pt x="32913" y="69797"/>
                      <a:pt x="33810" y="69038"/>
                    </a:cubicBezTo>
                    <a:cubicBezTo>
                      <a:pt x="35673" y="67313"/>
                      <a:pt x="35811" y="64414"/>
                      <a:pt x="34086" y="62551"/>
                    </a:cubicBezTo>
                    <a:cubicBezTo>
                      <a:pt x="15797" y="42537"/>
                      <a:pt x="8620" y="30943"/>
                      <a:pt x="9172" y="22661"/>
                    </a:cubicBezTo>
                    <a:cubicBezTo>
                      <a:pt x="9517" y="17830"/>
                      <a:pt x="12554" y="13413"/>
                      <a:pt x="18972" y="8168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Freeform 56">
                <a:extLst>
                  <a:ext uri="{FF2B5EF4-FFF2-40B4-BE49-F238E27FC236}">
                    <a16:creationId xmlns:a16="http://schemas.microsoft.com/office/drawing/2014/main" id="{4192BC3F-CE2D-4B48-9A5D-381088B29687}"/>
                  </a:ext>
                </a:extLst>
              </p:cNvPr>
              <p:cNvSpPr/>
              <p:nvPr/>
            </p:nvSpPr>
            <p:spPr>
              <a:xfrm>
                <a:off x="2924951" y="4047758"/>
                <a:ext cx="144107" cy="68091"/>
              </a:xfrm>
              <a:custGeom>
                <a:avLst/>
                <a:gdLst>
                  <a:gd name="connsiteX0" fmla="*/ 11 w 144107"/>
                  <a:gd name="connsiteY0" fmla="*/ 22405 h 68091"/>
                  <a:gd name="connsiteX1" fmla="*/ 33344 w 144107"/>
                  <a:gd name="connsiteY1" fmla="*/ 37795 h 68091"/>
                  <a:gd name="connsiteX2" fmla="*/ 135968 w 144107"/>
                  <a:gd name="connsiteY2" fmla="*/ 66436 h 68091"/>
                  <a:gd name="connsiteX3" fmla="*/ 139488 w 144107"/>
                  <a:gd name="connsiteY3" fmla="*/ 68092 h 68091"/>
                  <a:gd name="connsiteX4" fmla="*/ 142455 w 144107"/>
                  <a:gd name="connsiteY4" fmla="*/ 67057 h 68091"/>
                  <a:gd name="connsiteX5" fmla="*/ 143077 w 144107"/>
                  <a:gd name="connsiteY5" fmla="*/ 60569 h 68091"/>
                  <a:gd name="connsiteX6" fmla="*/ 34518 w 144107"/>
                  <a:gd name="connsiteY6" fmla="*/ 28754 h 68091"/>
                  <a:gd name="connsiteX7" fmla="*/ 9327 w 144107"/>
                  <a:gd name="connsiteY7" fmla="*/ 21991 h 68091"/>
                  <a:gd name="connsiteX8" fmla="*/ 38727 w 144107"/>
                  <a:gd name="connsiteY8" fmla="*/ 9085 h 68091"/>
                  <a:gd name="connsiteX9" fmla="*/ 42178 w 144107"/>
                  <a:gd name="connsiteY9" fmla="*/ 3564 h 68091"/>
                  <a:gd name="connsiteX10" fmla="*/ 36657 w 144107"/>
                  <a:gd name="connsiteY10" fmla="*/ 113 h 68091"/>
                  <a:gd name="connsiteX11" fmla="*/ 11 w 144107"/>
                  <a:gd name="connsiteY11" fmla="*/ 22405 h 6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107" h="68091">
                    <a:moveTo>
                      <a:pt x="11" y="22405"/>
                    </a:moveTo>
                    <a:cubicBezTo>
                      <a:pt x="425" y="30341"/>
                      <a:pt x="10363" y="34896"/>
                      <a:pt x="33344" y="37795"/>
                    </a:cubicBezTo>
                    <a:cubicBezTo>
                      <a:pt x="91730" y="45110"/>
                      <a:pt x="126237" y="54703"/>
                      <a:pt x="135968" y="66436"/>
                    </a:cubicBezTo>
                    <a:cubicBezTo>
                      <a:pt x="136865" y="67540"/>
                      <a:pt x="138177" y="68092"/>
                      <a:pt x="139488" y="68092"/>
                    </a:cubicBezTo>
                    <a:cubicBezTo>
                      <a:pt x="140523" y="68092"/>
                      <a:pt x="141558" y="67747"/>
                      <a:pt x="142455" y="67057"/>
                    </a:cubicBezTo>
                    <a:cubicBezTo>
                      <a:pt x="144388" y="65400"/>
                      <a:pt x="144664" y="62502"/>
                      <a:pt x="143077" y="60569"/>
                    </a:cubicBezTo>
                    <a:cubicBezTo>
                      <a:pt x="131482" y="46629"/>
                      <a:pt x="96975" y="36553"/>
                      <a:pt x="34518" y="28754"/>
                    </a:cubicBezTo>
                    <a:cubicBezTo>
                      <a:pt x="14434" y="26269"/>
                      <a:pt x="10156" y="22888"/>
                      <a:pt x="9327" y="21991"/>
                    </a:cubicBezTo>
                    <a:cubicBezTo>
                      <a:pt x="10846" y="19023"/>
                      <a:pt x="23337" y="12536"/>
                      <a:pt x="38727" y="9085"/>
                    </a:cubicBezTo>
                    <a:cubicBezTo>
                      <a:pt x="41212" y="8533"/>
                      <a:pt x="42730" y="6048"/>
                      <a:pt x="42178" y="3564"/>
                    </a:cubicBezTo>
                    <a:cubicBezTo>
                      <a:pt x="41626" y="1079"/>
                      <a:pt x="39141" y="-439"/>
                      <a:pt x="36657" y="113"/>
                    </a:cubicBezTo>
                    <a:cubicBezTo>
                      <a:pt x="32861" y="872"/>
                      <a:pt x="-680" y="8809"/>
                      <a:pt x="11" y="22405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Freeform 57">
                <a:extLst>
                  <a:ext uri="{FF2B5EF4-FFF2-40B4-BE49-F238E27FC236}">
                    <a16:creationId xmlns:a16="http://schemas.microsoft.com/office/drawing/2014/main" id="{D47ED412-3DDB-47F7-AB52-5FDDD6EB8959}"/>
                  </a:ext>
                </a:extLst>
              </p:cNvPr>
              <p:cNvSpPr/>
              <p:nvPr/>
            </p:nvSpPr>
            <p:spPr>
              <a:xfrm>
                <a:off x="2773045" y="4035566"/>
                <a:ext cx="165262" cy="193669"/>
              </a:xfrm>
              <a:custGeom>
                <a:avLst/>
                <a:gdLst>
                  <a:gd name="connsiteX0" fmla="*/ 116580 w 165262"/>
                  <a:gd name="connsiteY0" fmla="*/ 94703 h 193669"/>
                  <a:gd name="connsiteX1" fmla="*/ 16 w 165262"/>
                  <a:gd name="connsiteY1" fmla="*/ 188701 h 193669"/>
                  <a:gd name="connsiteX2" fmla="*/ 4226 w 165262"/>
                  <a:gd name="connsiteY2" fmla="*/ 193670 h 193669"/>
                  <a:gd name="connsiteX3" fmla="*/ 4640 w 165262"/>
                  <a:gd name="connsiteY3" fmla="*/ 193670 h 193669"/>
                  <a:gd name="connsiteX4" fmla="*/ 9195 w 165262"/>
                  <a:gd name="connsiteY4" fmla="*/ 189460 h 193669"/>
                  <a:gd name="connsiteX5" fmla="*/ 119341 w 165262"/>
                  <a:gd name="connsiteY5" fmla="*/ 103399 h 193669"/>
                  <a:gd name="connsiteX6" fmla="*/ 155642 w 165262"/>
                  <a:gd name="connsiteY6" fmla="*/ 79451 h 193669"/>
                  <a:gd name="connsiteX7" fmla="*/ 86214 w 165262"/>
                  <a:gd name="connsiteY7" fmla="*/ 52743 h 193669"/>
                  <a:gd name="connsiteX8" fmla="*/ 61162 w 165262"/>
                  <a:gd name="connsiteY8" fmla="*/ 43288 h 193669"/>
                  <a:gd name="connsiteX9" fmla="*/ 97394 w 165262"/>
                  <a:gd name="connsiteY9" fmla="*/ 23550 h 193669"/>
                  <a:gd name="connsiteX10" fmla="*/ 161094 w 165262"/>
                  <a:gd name="connsiteY10" fmla="*/ 9195 h 193669"/>
                  <a:gd name="connsiteX11" fmla="*/ 165235 w 165262"/>
                  <a:gd name="connsiteY11" fmla="*/ 4157 h 193669"/>
                  <a:gd name="connsiteX12" fmla="*/ 160197 w 165262"/>
                  <a:gd name="connsiteY12" fmla="*/ 16 h 193669"/>
                  <a:gd name="connsiteX13" fmla="*/ 51914 w 165262"/>
                  <a:gd name="connsiteY13" fmla="*/ 42874 h 193669"/>
                  <a:gd name="connsiteX14" fmla="*/ 84627 w 165262"/>
                  <a:gd name="connsiteY14" fmla="*/ 61715 h 193669"/>
                  <a:gd name="connsiteX15" fmla="*/ 146463 w 165262"/>
                  <a:gd name="connsiteY15" fmla="*/ 80003 h 193669"/>
                  <a:gd name="connsiteX16" fmla="*/ 116580 w 165262"/>
                  <a:gd name="connsiteY16" fmla="*/ 94703 h 193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5262" h="193669">
                    <a:moveTo>
                      <a:pt x="116580" y="94703"/>
                    </a:moveTo>
                    <a:cubicBezTo>
                      <a:pt x="62680" y="111819"/>
                      <a:pt x="4778" y="134663"/>
                      <a:pt x="16" y="188701"/>
                    </a:cubicBezTo>
                    <a:cubicBezTo>
                      <a:pt x="-191" y="191254"/>
                      <a:pt x="1672" y="193463"/>
                      <a:pt x="4226" y="193670"/>
                    </a:cubicBezTo>
                    <a:cubicBezTo>
                      <a:pt x="4364" y="193670"/>
                      <a:pt x="4502" y="193670"/>
                      <a:pt x="4640" y="193670"/>
                    </a:cubicBezTo>
                    <a:cubicBezTo>
                      <a:pt x="6986" y="193670"/>
                      <a:pt x="8988" y="191875"/>
                      <a:pt x="9195" y="189460"/>
                    </a:cubicBezTo>
                    <a:cubicBezTo>
                      <a:pt x="13059" y="145843"/>
                      <a:pt x="55986" y="123551"/>
                      <a:pt x="119341" y="103399"/>
                    </a:cubicBezTo>
                    <a:cubicBezTo>
                      <a:pt x="145704" y="95049"/>
                      <a:pt x="156194" y="88078"/>
                      <a:pt x="155642" y="79451"/>
                    </a:cubicBezTo>
                    <a:cubicBezTo>
                      <a:pt x="155021" y="70342"/>
                      <a:pt x="143220" y="62681"/>
                      <a:pt x="86214" y="52743"/>
                    </a:cubicBezTo>
                    <a:cubicBezTo>
                      <a:pt x="61645" y="48464"/>
                      <a:pt x="61162" y="43357"/>
                      <a:pt x="61162" y="43288"/>
                    </a:cubicBezTo>
                    <a:cubicBezTo>
                      <a:pt x="61231" y="41149"/>
                      <a:pt x="67926" y="33419"/>
                      <a:pt x="97394" y="23550"/>
                    </a:cubicBezTo>
                    <a:cubicBezTo>
                      <a:pt x="118168" y="16580"/>
                      <a:pt x="143772" y="10851"/>
                      <a:pt x="161094" y="9195"/>
                    </a:cubicBezTo>
                    <a:cubicBezTo>
                      <a:pt x="163648" y="8988"/>
                      <a:pt x="165511" y="6711"/>
                      <a:pt x="165235" y="4157"/>
                    </a:cubicBezTo>
                    <a:cubicBezTo>
                      <a:pt x="165028" y="1604"/>
                      <a:pt x="162751" y="-191"/>
                      <a:pt x="160197" y="16"/>
                    </a:cubicBezTo>
                    <a:cubicBezTo>
                      <a:pt x="132730" y="2570"/>
                      <a:pt x="52742" y="21273"/>
                      <a:pt x="51914" y="42874"/>
                    </a:cubicBezTo>
                    <a:cubicBezTo>
                      <a:pt x="51431" y="54606"/>
                      <a:pt x="70341" y="59230"/>
                      <a:pt x="84627" y="61715"/>
                    </a:cubicBezTo>
                    <a:cubicBezTo>
                      <a:pt x="140666" y="71515"/>
                      <a:pt x="146118" y="78209"/>
                      <a:pt x="146463" y="80003"/>
                    </a:cubicBezTo>
                    <a:cubicBezTo>
                      <a:pt x="146463" y="80349"/>
                      <a:pt x="145635" y="85525"/>
                      <a:pt x="116580" y="94703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Freeform 58">
                <a:extLst>
                  <a:ext uri="{FF2B5EF4-FFF2-40B4-BE49-F238E27FC236}">
                    <a16:creationId xmlns:a16="http://schemas.microsoft.com/office/drawing/2014/main" id="{842C0924-5A8B-4F8D-A208-A4E7F2CEDADA}"/>
                  </a:ext>
                </a:extLst>
              </p:cNvPr>
              <p:cNvSpPr/>
              <p:nvPr/>
            </p:nvSpPr>
            <p:spPr>
              <a:xfrm>
                <a:off x="2708898" y="3941659"/>
                <a:ext cx="103006" cy="180678"/>
              </a:xfrm>
              <a:custGeom>
                <a:avLst/>
                <a:gdLst>
                  <a:gd name="connsiteX0" fmla="*/ 28898 w 103006"/>
                  <a:gd name="connsiteY0" fmla="*/ 180265 h 180678"/>
                  <a:gd name="connsiteX1" fmla="*/ 30761 w 103006"/>
                  <a:gd name="connsiteY1" fmla="*/ 180679 h 180678"/>
                  <a:gd name="connsiteX2" fmla="*/ 34971 w 103006"/>
                  <a:gd name="connsiteY2" fmla="*/ 177918 h 180678"/>
                  <a:gd name="connsiteX3" fmla="*/ 32625 w 103006"/>
                  <a:gd name="connsiteY3" fmla="*/ 171845 h 180678"/>
                  <a:gd name="connsiteX4" fmla="*/ 13025 w 103006"/>
                  <a:gd name="connsiteY4" fmla="*/ 88890 h 180678"/>
                  <a:gd name="connsiteX5" fmla="*/ 51535 w 103006"/>
                  <a:gd name="connsiteY5" fmla="*/ 9179 h 180678"/>
                  <a:gd name="connsiteX6" fmla="*/ 89630 w 103006"/>
                  <a:gd name="connsiteY6" fmla="*/ 86958 h 180678"/>
                  <a:gd name="connsiteX7" fmla="*/ 71066 w 103006"/>
                  <a:gd name="connsiteY7" fmla="*/ 171638 h 180678"/>
                  <a:gd name="connsiteX8" fmla="*/ 68788 w 103006"/>
                  <a:gd name="connsiteY8" fmla="*/ 177711 h 180678"/>
                  <a:gd name="connsiteX9" fmla="*/ 74861 w 103006"/>
                  <a:gd name="connsiteY9" fmla="*/ 179989 h 180678"/>
                  <a:gd name="connsiteX10" fmla="*/ 98602 w 103006"/>
                  <a:gd name="connsiteY10" fmla="*/ 85025 h 180678"/>
                  <a:gd name="connsiteX11" fmla="*/ 51535 w 103006"/>
                  <a:gd name="connsiteY11" fmla="*/ 0 h 180678"/>
                  <a:gd name="connsiteX12" fmla="*/ 3984 w 103006"/>
                  <a:gd name="connsiteY12" fmla="*/ 87027 h 180678"/>
                  <a:gd name="connsiteX13" fmla="*/ 28898 w 103006"/>
                  <a:gd name="connsiteY13" fmla="*/ 180265 h 18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006" h="180678">
                    <a:moveTo>
                      <a:pt x="28898" y="180265"/>
                    </a:moveTo>
                    <a:cubicBezTo>
                      <a:pt x="29519" y="180541"/>
                      <a:pt x="30140" y="180679"/>
                      <a:pt x="30761" y="180679"/>
                    </a:cubicBezTo>
                    <a:cubicBezTo>
                      <a:pt x="32556" y="180679"/>
                      <a:pt x="34212" y="179643"/>
                      <a:pt x="34971" y="177918"/>
                    </a:cubicBezTo>
                    <a:cubicBezTo>
                      <a:pt x="36006" y="175572"/>
                      <a:pt x="34902" y="172880"/>
                      <a:pt x="32625" y="171845"/>
                    </a:cubicBezTo>
                    <a:cubicBezTo>
                      <a:pt x="2121" y="158525"/>
                      <a:pt x="8746" y="109387"/>
                      <a:pt x="13025" y="88890"/>
                    </a:cubicBezTo>
                    <a:cubicBezTo>
                      <a:pt x="22480" y="43617"/>
                      <a:pt x="44219" y="9179"/>
                      <a:pt x="51535" y="9179"/>
                    </a:cubicBezTo>
                    <a:cubicBezTo>
                      <a:pt x="58781" y="9179"/>
                      <a:pt x="79830" y="42030"/>
                      <a:pt x="89630" y="86958"/>
                    </a:cubicBezTo>
                    <a:cubicBezTo>
                      <a:pt x="94185" y="107731"/>
                      <a:pt x="101501" y="157628"/>
                      <a:pt x="71066" y="171638"/>
                    </a:cubicBezTo>
                    <a:cubicBezTo>
                      <a:pt x="68788" y="172673"/>
                      <a:pt x="67753" y="175434"/>
                      <a:pt x="68788" y="177711"/>
                    </a:cubicBezTo>
                    <a:cubicBezTo>
                      <a:pt x="69823" y="179989"/>
                      <a:pt x="72584" y="181024"/>
                      <a:pt x="74861" y="179989"/>
                    </a:cubicBezTo>
                    <a:cubicBezTo>
                      <a:pt x="100534" y="168187"/>
                      <a:pt x="109161" y="133542"/>
                      <a:pt x="98602" y="85025"/>
                    </a:cubicBezTo>
                    <a:cubicBezTo>
                      <a:pt x="89837" y="44790"/>
                      <a:pt x="68305" y="0"/>
                      <a:pt x="51535" y="0"/>
                    </a:cubicBezTo>
                    <a:cubicBezTo>
                      <a:pt x="34764" y="0"/>
                      <a:pt x="12611" y="45963"/>
                      <a:pt x="3984" y="87027"/>
                    </a:cubicBezTo>
                    <a:cubicBezTo>
                      <a:pt x="-6023" y="134922"/>
                      <a:pt x="3018" y="168946"/>
                      <a:pt x="28898" y="18026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Freeform 59">
                <a:extLst>
                  <a:ext uri="{FF2B5EF4-FFF2-40B4-BE49-F238E27FC236}">
                    <a16:creationId xmlns:a16="http://schemas.microsoft.com/office/drawing/2014/main" id="{51F72BC2-637C-4E15-8002-AB9D498BD027}"/>
                  </a:ext>
                </a:extLst>
              </p:cNvPr>
              <p:cNvSpPr/>
              <p:nvPr/>
            </p:nvSpPr>
            <p:spPr>
              <a:xfrm>
                <a:off x="2755808" y="4070439"/>
                <a:ext cx="9247" cy="101450"/>
              </a:xfrm>
              <a:custGeom>
                <a:avLst/>
                <a:gdLst>
                  <a:gd name="connsiteX0" fmla="*/ 4624 w 9247"/>
                  <a:gd name="connsiteY0" fmla="*/ 0 h 101450"/>
                  <a:gd name="connsiteX1" fmla="*/ 0 w 9247"/>
                  <a:gd name="connsiteY1" fmla="*/ 4624 h 101450"/>
                  <a:gd name="connsiteX2" fmla="*/ 0 w 9247"/>
                  <a:gd name="connsiteY2" fmla="*/ 96827 h 101450"/>
                  <a:gd name="connsiteX3" fmla="*/ 4624 w 9247"/>
                  <a:gd name="connsiteY3" fmla="*/ 101451 h 101450"/>
                  <a:gd name="connsiteX4" fmla="*/ 9248 w 9247"/>
                  <a:gd name="connsiteY4" fmla="*/ 96827 h 101450"/>
                  <a:gd name="connsiteX5" fmla="*/ 9248 w 9247"/>
                  <a:gd name="connsiteY5" fmla="*/ 4624 h 101450"/>
                  <a:gd name="connsiteX6" fmla="*/ 4624 w 9247"/>
                  <a:gd name="connsiteY6" fmla="*/ 0 h 1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101450">
                    <a:moveTo>
                      <a:pt x="4624" y="0"/>
                    </a:moveTo>
                    <a:cubicBezTo>
                      <a:pt x="2070" y="0"/>
                      <a:pt x="0" y="2070"/>
                      <a:pt x="0" y="4624"/>
                    </a:cubicBezTo>
                    <a:lnTo>
                      <a:pt x="0" y="96827"/>
                    </a:lnTo>
                    <a:cubicBezTo>
                      <a:pt x="0" y="99380"/>
                      <a:pt x="2070" y="101451"/>
                      <a:pt x="4624" y="101451"/>
                    </a:cubicBezTo>
                    <a:cubicBezTo>
                      <a:pt x="7177" y="101451"/>
                      <a:pt x="9248" y="99380"/>
                      <a:pt x="9248" y="96827"/>
                    </a:cubicBezTo>
                    <a:lnTo>
                      <a:pt x="9248" y="4624"/>
                    </a:lnTo>
                    <a:cubicBezTo>
                      <a:pt x="9179" y="2070"/>
                      <a:pt x="7177" y="0"/>
                      <a:pt x="4624" y="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Freeform 60">
                <a:extLst>
                  <a:ext uri="{FF2B5EF4-FFF2-40B4-BE49-F238E27FC236}">
                    <a16:creationId xmlns:a16="http://schemas.microsoft.com/office/drawing/2014/main" id="{72E8FE51-E4D4-462A-B119-6BF396CD1E6A}"/>
                  </a:ext>
                </a:extLst>
              </p:cNvPr>
              <p:cNvSpPr/>
              <p:nvPr/>
            </p:nvSpPr>
            <p:spPr>
              <a:xfrm>
                <a:off x="3022427" y="3949871"/>
                <a:ext cx="75994" cy="13147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Freeform 61">
                <a:extLst>
                  <a:ext uri="{FF2B5EF4-FFF2-40B4-BE49-F238E27FC236}">
                    <a16:creationId xmlns:a16="http://schemas.microsoft.com/office/drawing/2014/main" id="{4267261D-3A66-44D3-B0C1-96254466E7CE}"/>
                  </a:ext>
                </a:extLst>
              </p:cNvPr>
              <p:cNvSpPr/>
              <p:nvPr/>
            </p:nvSpPr>
            <p:spPr>
              <a:xfrm>
                <a:off x="3055881" y="4042833"/>
                <a:ext cx="9247" cy="48654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Freeform 62">
                <a:extLst>
                  <a:ext uri="{FF2B5EF4-FFF2-40B4-BE49-F238E27FC236}">
                    <a16:creationId xmlns:a16="http://schemas.microsoft.com/office/drawing/2014/main" id="{A0738167-8B77-4A8F-8C1E-D1822D6AD3CF}"/>
                  </a:ext>
                </a:extLst>
              </p:cNvPr>
              <p:cNvSpPr/>
              <p:nvPr/>
            </p:nvSpPr>
            <p:spPr>
              <a:xfrm>
                <a:off x="3003086" y="4006049"/>
                <a:ext cx="9247" cy="6818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Freeform 63">
                <a:extLst>
                  <a:ext uri="{FF2B5EF4-FFF2-40B4-BE49-F238E27FC236}">
                    <a16:creationId xmlns:a16="http://schemas.microsoft.com/office/drawing/2014/main" id="{7F3CD385-D3A3-458D-9FFB-C597BCC8AF75}"/>
                  </a:ext>
                </a:extLst>
              </p:cNvPr>
              <p:cNvSpPr/>
              <p:nvPr/>
            </p:nvSpPr>
            <p:spPr>
              <a:xfrm>
                <a:off x="2822172" y="3912190"/>
                <a:ext cx="81768" cy="117599"/>
              </a:xfrm>
              <a:custGeom>
                <a:avLst/>
                <a:gdLst>
                  <a:gd name="connsiteX0" fmla="*/ 4445 w 81768"/>
                  <a:gd name="connsiteY0" fmla="*/ 117600 h 117599"/>
                  <a:gd name="connsiteX1" fmla="*/ 22733 w 81768"/>
                  <a:gd name="connsiteY1" fmla="*/ 117600 h 117599"/>
                  <a:gd name="connsiteX2" fmla="*/ 27357 w 81768"/>
                  <a:gd name="connsiteY2" fmla="*/ 112976 h 117599"/>
                  <a:gd name="connsiteX3" fmla="*/ 22733 w 81768"/>
                  <a:gd name="connsiteY3" fmla="*/ 108352 h 117599"/>
                  <a:gd name="connsiteX4" fmla="*/ 11691 w 81768"/>
                  <a:gd name="connsiteY4" fmla="*/ 108352 h 117599"/>
                  <a:gd name="connsiteX5" fmla="*/ 28462 w 81768"/>
                  <a:gd name="connsiteY5" fmla="*/ 72603 h 117599"/>
                  <a:gd name="connsiteX6" fmla="*/ 28185 w 81768"/>
                  <a:gd name="connsiteY6" fmla="*/ 68186 h 117599"/>
                  <a:gd name="connsiteX7" fmla="*/ 24321 w 81768"/>
                  <a:gd name="connsiteY7" fmla="*/ 66046 h 117599"/>
                  <a:gd name="connsiteX8" fmla="*/ 18524 w 81768"/>
                  <a:gd name="connsiteY8" fmla="*/ 66046 h 117599"/>
                  <a:gd name="connsiteX9" fmla="*/ 40815 w 81768"/>
                  <a:gd name="connsiteY9" fmla="*/ 15873 h 117599"/>
                  <a:gd name="connsiteX10" fmla="*/ 63107 w 81768"/>
                  <a:gd name="connsiteY10" fmla="*/ 66046 h 117599"/>
                  <a:gd name="connsiteX11" fmla="*/ 57309 w 81768"/>
                  <a:gd name="connsiteY11" fmla="*/ 66046 h 117599"/>
                  <a:gd name="connsiteX12" fmla="*/ 53445 w 81768"/>
                  <a:gd name="connsiteY12" fmla="*/ 68186 h 117599"/>
                  <a:gd name="connsiteX13" fmla="*/ 53169 w 81768"/>
                  <a:gd name="connsiteY13" fmla="*/ 72603 h 117599"/>
                  <a:gd name="connsiteX14" fmla="*/ 69939 w 81768"/>
                  <a:gd name="connsiteY14" fmla="*/ 108352 h 117599"/>
                  <a:gd name="connsiteX15" fmla="*/ 60208 w 81768"/>
                  <a:gd name="connsiteY15" fmla="*/ 108352 h 117599"/>
                  <a:gd name="connsiteX16" fmla="*/ 55584 w 81768"/>
                  <a:gd name="connsiteY16" fmla="*/ 112976 h 117599"/>
                  <a:gd name="connsiteX17" fmla="*/ 60208 w 81768"/>
                  <a:gd name="connsiteY17" fmla="*/ 117600 h 117599"/>
                  <a:gd name="connsiteX18" fmla="*/ 77185 w 81768"/>
                  <a:gd name="connsiteY18" fmla="*/ 117600 h 117599"/>
                  <a:gd name="connsiteX19" fmla="*/ 81050 w 81768"/>
                  <a:gd name="connsiteY19" fmla="*/ 115460 h 117599"/>
                  <a:gd name="connsiteX20" fmla="*/ 81326 w 81768"/>
                  <a:gd name="connsiteY20" fmla="*/ 111044 h 117599"/>
                  <a:gd name="connsiteX21" fmla="*/ 64556 w 81768"/>
                  <a:gd name="connsiteY21" fmla="*/ 75294 h 117599"/>
                  <a:gd name="connsiteX22" fmla="*/ 70215 w 81768"/>
                  <a:gd name="connsiteY22" fmla="*/ 75294 h 117599"/>
                  <a:gd name="connsiteX23" fmla="*/ 74080 w 81768"/>
                  <a:gd name="connsiteY23" fmla="*/ 73224 h 117599"/>
                  <a:gd name="connsiteX24" fmla="*/ 74425 w 81768"/>
                  <a:gd name="connsiteY24" fmla="*/ 68876 h 117599"/>
                  <a:gd name="connsiteX25" fmla="*/ 45094 w 81768"/>
                  <a:gd name="connsiteY25" fmla="*/ 2761 h 117599"/>
                  <a:gd name="connsiteX26" fmla="*/ 40884 w 81768"/>
                  <a:gd name="connsiteY26" fmla="*/ 0 h 117599"/>
                  <a:gd name="connsiteX27" fmla="*/ 36674 w 81768"/>
                  <a:gd name="connsiteY27" fmla="*/ 2761 h 117599"/>
                  <a:gd name="connsiteX28" fmla="*/ 7343 w 81768"/>
                  <a:gd name="connsiteY28" fmla="*/ 68876 h 117599"/>
                  <a:gd name="connsiteX29" fmla="*/ 7688 w 81768"/>
                  <a:gd name="connsiteY29" fmla="*/ 73224 h 117599"/>
                  <a:gd name="connsiteX30" fmla="*/ 11553 w 81768"/>
                  <a:gd name="connsiteY30" fmla="*/ 75294 h 117599"/>
                  <a:gd name="connsiteX31" fmla="*/ 17212 w 81768"/>
                  <a:gd name="connsiteY31" fmla="*/ 75294 h 117599"/>
                  <a:gd name="connsiteX32" fmla="*/ 442 w 81768"/>
                  <a:gd name="connsiteY32" fmla="*/ 111044 h 117599"/>
                  <a:gd name="connsiteX33" fmla="*/ 718 w 81768"/>
                  <a:gd name="connsiteY33" fmla="*/ 115460 h 117599"/>
                  <a:gd name="connsiteX34" fmla="*/ 4445 w 81768"/>
                  <a:gd name="connsiteY34" fmla="*/ 117600 h 11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1768" h="117599">
                    <a:moveTo>
                      <a:pt x="4445" y="117600"/>
                    </a:moveTo>
                    <a:lnTo>
                      <a:pt x="22733" y="117600"/>
                    </a:lnTo>
                    <a:cubicBezTo>
                      <a:pt x="25287" y="117600"/>
                      <a:pt x="27357" y="115529"/>
                      <a:pt x="27357" y="112976"/>
                    </a:cubicBezTo>
                    <a:cubicBezTo>
                      <a:pt x="27357" y="110422"/>
                      <a:pt x="25287" y="108352"/>
                      <a:pt x="22733" y="108352"/>
                    </a:cubicBezTo>
                    <a:lnTo>
                      <a:pt x="11691" y="108352"/>
                    </a:lnTo>
                    <a:lnTo>
                      <a:pt x="28462" y="72603"/>
                    </a:lnTo>
                    <a:cubicBezTo>
                      <a:pt x="29152" y="71153"/>
                      <a:pt x="29014" y="69497"/>
                      <a:pt x="28185" y="68186"/>
                    </a:cubicBezTo>
                    <a:cubicBezTo>
                      <a:pt x="27357" y="66875"/>
                      <a:pt x="25908" y="66046"/>
                      <a:pt x="24321" y="66046"/>
                    </a:cubicBezTo>
                    <a:lnTo>
                      <a:pt x="18524" y="66046"/>
                    </a:lnTo>
                    <a:lnTo>
                      <a:pt x="40815" y="15873"/>
                    </a:lnTo>
                    <a:lnTo>
                      <a:pt x="63107" y="66046"/>
                    </a:lnTo>
                    <a:lnTo>
                      <a:pt x="57309" y="66046"/>
                    </a:lnTo>
                    <a:cubicBezTo>
                      <a:pt x="55722" y="66046"/>
                      <a:pt x="54273" y="66875"/>
                      <a:pt x="53445" y="68186"/>
                    </a:cubicBezTo>
                    <a:cubicBezTo>
                      <a:pt x="52616" y="69497"/>
                      <a:pt x="52478" y="71153"/>
                      <a:pt x="53169" y="72603"/>
                    </a:cubicBezTo>
                    <a:lnTo>
                      <a:pt x="69939" y="108352"/>
                    </a:lnTo>
                    <a:lnTo>
                      <a:pt x="60208" y="108352"/>
                    </a:lnTo>
                    <a:cubicBezTo>
                      <a:pt x="57654" y="108352"/>
                      <a:pt x="55584" y="110422"/>
                      <a:pt x="55584" y="112976"/>
                    </a:cubicBezTo>
                    <a:cubicBezTo>
                      <a:pt x="55584" y="115529"/>
                      <a:pt x="57654" y="117600"/>
                      <a:pt x="60208" y="117600"/>
                    </a:cubicBezTo>
                    <a:lnTo>
                      <a:pt x="77185" y="117600"/>
                    </a:lnTo>
                    <a:cubicBezTo>
                      <a:pt x="78773" y="117600"/>
                      <a:pt x="80222" y="116772"/>
                      <a:pt x="81050" y="115460"/>
                    </a:cubicBezTo>
                    <a:cubicBezTo>
                      <a:pt x="81878" y="114149"/>
                      <a:pt x="82016" y="112493"/>
                      <a:pt x="81326" y="111044"/>
                    </a:cubicBezTo>
                    <a:lnTo>
                      <a:pt x="64556" y="75294"/>
                    </a:lnTo>
                    <a:lnTo>
                      <a:pt x="70215" y="75294"/>
                    </a:lnTo>
                    <a:cubicBezTo>
                      <a:pt x="71802" y="75294"/>
                      <a:pt x="73252" y="74535"/>
                      <a:pt x="74080" y="73224"/>
                    </a:cubicBezTo>
                    <a:cubicBezTo>
                      <a:pt x="74908" y="71913"/>
                      <a:pt x="75046" y="70256"/>
                      <a:pt x="74425" y="68876"/>
                    </a:cubicBezTo>
                    <a:lnTo>
                      <a:pt x="45094" y="2761"/>
                    </a:lnTo>
                    <a:cubicBezTo>
                      <a:pt x="44335" y="1104"/>
                      <a:pt x="42678" y="0"/>
                      <a:pt x="40884" y="0"/>
                    </a:cubicBezTo>
                    <a:cubicBezTo>
                      <a:pt x="39090" y="0"/>
                      <a:pt x="37433" y="1104"/>
                      <a:pt x="36674" y="2761"/>
                    </a:cubicBezTo>
                    <a:lnTo>
                      <a:pt x="7343" y="68876"/>
                    </a:lnTo>
                    <a:cubicBezTo>
                      <a:pt x="6722" y="70325"/>
                      <a:pt x="6860" y="71913"/>
                      <a:pt x="7688" y="73224"/>
                    </a:cubicBezTo>
                    <a:cubicBezTo>
                      <a:pt x="8517" y="74535"/>
                      <a:pt x="9966" y="75294"/>
                      <a:pt x="11553" y="75294"/>
                    </a:cubicBezTo>
                    <a:lnTo>
                      <a:pt x="17212" y="75294"/>
                    </a:lnTo>
                    <a:lnTo>
                      <a:pt x="442" y="111044"/>
                    </a:lnTo>
                    <a:cubicBezTo>
                      <a:pt x="-248" y="112493"/>
                      <a:pt x="-110" y="114149"/>
                      <a:pt x="718" y="115460"/>
                    </a:cubicBezTo>
                    <a:cubicBezTo>
                      <a:pt x="1408" y="116772"/>
                      <a:pt x="2857" y="117600"/>
                      <a:pt x="4445" y="11760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Freeform 64">
                <a:extLst>
                  <a:ext uri="{FF2B5EF4-FFF2-40B4-BE49-F238E27FC236}">
                    <a16:creationId xmlns:a16="http://schemas.microsoft.com/office/drawing/2014/main" id="{5FF13425-A1D5-4CD4-AA65-F1D62CD44E66}"/>
                  </a:ext>
                </a:extLst>
              </p:cNvPr>
              <p:cNvSpPr/>
              <p:nvPr/>
            </p:nvSpPr>
            <p:spPr>
              <a:xfrm>
                <a:off x="2896548" y="3922818"/>
                <a:ext cx="48941" cy="85025"/>
              </a:xfrm>
              <a:custGeom>
                <a:avLst/>
                <a:gdLst>
                  <a:gd name="connsiteX0" fmla="*/ 3086 w 48941"/>
                  <a:gd name="connsiteY0" fmla="*/ 46515 h 85025"/>
                  <a:gd name="connsiteX1" fmla="*/ 8952 w 48941"/>
                  <a:gd name="connsiteY1" fmla="*/ 43686 h 85025"/>
                  <a:gd name="connsiteX2" fmla="*/ 17786 w 48941"/>
                  <a:gd name="connsiteY2" fmla="*/ 18496 h 85025"/>
                  <a:gd name="connsiteX3" fmla="*/ 37869 w 48941"/>
                  <a:gd name="connsiteY3" fmla="*/ 75777 h 85025"/>
                  <a:gd name="connsiteX4" fmla="*/ 35315 w 48941"/>
                  <a:gd name="connsiteY4" fmla="*/ 75777 h 85025"/>
                  <a:gd name="connsiteX5" fmla="*/ 30691 w 48941"/>
                  <a:gd name="connsiteY5" fmla="*/ 80401 h 85025"/>
                  <a:gd name="connsiteX6" fmla="*/ 35315 w 48941"/>
                  <a:gd name="connsiteY6" fmla="*/ 85025 h 85025"/>
                  <a:gd name="connsiteX7" fmla="*/ 44356 w 48941"/>
                  <a:gd name="connsiteY7" fmla="*/ 85025 h 85025"/>
                  <a:gd name="connsiteX8" fmla="*/ 48083 w 48941"/>
                  <a:gd name="connsiteY8" fmla="*/ 83093 h 85025"/>
                  <a:gd name="connsiteX9" fmla="*/ 48704 w 48941"/>
                  <a:gd name="connsiteY9" fmla="*/ 78883 h 85025"/>
                  <a:gd name="connsiteX10" fmla="*/ 22134 w 48941"/>
                  <a:gd name="connsiteY10" fmla="*/ 3106 h 85025"/>
                  <a:gd name="connsiteX11" fmla="*/ 17786 w 48941"/>
                  <a:gd name="connsiteY11" fmla="*/ 0 h 85025"/>
                  <a:gd name="connsiteX12" fmla="*/ 13438 w 48941"/>
                  <a:gd name="connsiteY12" fmla="*/ 3106 h 85025"/>
                  <a:gd name="connsiteX13" fmla="*/ 256 w 48941"/>
                  <a:gd name="connsiteY13" fmla="*/ 40718 h 85025"/>
                  <a:gd name="connsiteX14" fmla="*/ 3086 w 48941"/>
                  <a:gd name="connsiteY14" fmla="*/ 46515 h 8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941" h="85025">
                    <a:moveTo>
                      <a:pt x="3086" y="46515"/>
                    </a:moveTo>
                    <a:cubicBezTo>
                      <a:pt x="5501" y="47344"/>
                      <a:pt x="8124" y="46101"/>
                      <a:pt x="8952" y="43686"/>
                    </a:cubicBezTo>
                    <a:lnTo>
                      <a:pt x="17786" y="18496"/>
                    </a:lnTo>
                    <a:lnTo>
                      <a:pt x="37869" y="75777"/>
                    </a:lnTo>
                    <a:lnTo>
                      <a:pt x="35315" y="75777"/>
                    </a:lnTo>
                    <a:cubicBezTo>
                      <a:pt x="32762" y="75777"/>
                      <a:pt x="30691" y="77848"/>
                      <a:pt x="30691" y="80401"/>
                    </a:cubicBezTo>
                    <a:cubicBezTo>
                      <a:pt x="30691" y="82955"/>
                      <a:pt x="32762" y="85025"/>
                      <a:pt x="35315" y="85025"/>
                    </a:cubicBezTo>
                    <a:lnTo>
                      <a:pt x="44356" y="85025"/>
                    </a:lnTo>
                    <a:cubicBezTo>
                      <a:pt x="45874" y="85025"/>
                      <a:pt x="47255" y="84335"/>
                      <a:pt x="48083" y="83093"/>
                    </a:cubicBezTo>
                    <a:cubicBezTo>
                      <a:pt x="48911" y="81851"/>
                      <a:pt x="49187" y="80332"/>
                      <a:pt x="48704" y="78883"/>
                    </a:cubicBezTo>
                    <a:lnTo>
                      <a:pt x="22134" y="3106"/>
                    </a:lnTo>
                    <a:cubicBezTo>
                      <a:pt x="21512" y="1242"/>
                      <a:pt x="19718" y="0"/>
                      <a:pt x="17786" y="0"/>
                    </a:cubicBezTo>
                    <a:cubicBezTo>
                      <a:pt x="15853" y="0"/>
                      <a:pt x="14059" y="1242"/>
                      <a:pt x="13438" y="3106"/>
                    </a:cubicBezTo>
                    <a:lnTo>
                      <a:pt x="256" y="40718"/>
                    </a:lnTo>
                    <a:cubicBezTo>
                      <a:pt x="-572" y="43065"/>
                      <a:pt x="670" y="45687"/>
                      <a:pt x="3086" y="4651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Freeform 65">
                <a:extLst>
                  <a:ext uri="{FF2B5EF4-FFF2-40B4-BE49-F238E27FC236}">
                    <a16:creationId xmlns:a16="http://schemas.microsoft.com/office/drawing/2014/main" id="{08060779-4963-40AA-82C6-8C2F55A170CB}"/>
                  </a:ext>
                </a:extLst>
              </p:cNvPr>
              <p:cNvSpPr/>
              <p:nvPr/>
            </p:nvSpPr>
            <p:spPr>
              <a:xfrm>
                <a:off x="2858294" y="4011501"/>
                <a:ext cx="9247" cy="33264"/>
              </a:xfrm>
              <a:custGeom>
                <a:avLst/>
                <a:gdLst>
                  <a:gd name="connsiteX0" fmla="*/ 9248 w 9247"/>
                  <a:gd name="connsiteY0" fmla="*/ 28641 h 33264"/>
                  <a:gd name="connsiteX1" fmla="*/ 9248 w 9247"/>
                  <a:gd name="connsiteY1" fmla="*/ 4624 h 33264"/>
                  <a:gd name="connsiteX2" fmla="*/ 4624 w 9247"/>
                  <a:gd name="connsiteY2" fmla="*/ 0 h 33264"/>
                  <a:gd name="connsiteX3" fmla="*/ 0 w 9247"/>
                  <a:gd name="connsiteY3" fmla="*/ 4624 h 33264"/>
                  <a:gd name="connsiteX4" fmla="*/ 0 w 9247"/>
                  <a:gd name="connsiteY4" fmla="*/ 28641 h 33264"/>
                  <a:gd name="connsiteX5" fmla="*/ 4624 w 9247"/>
                  <a:gd name="connsiteY5" fmla="*/ 33265 h 33264"/>
                  <a:gd name="connsiteX6" fmla="*/ 9248 w 9247"/>
                  <a:gd name="connsiteY6" fmla="*/ 28641 h 3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264">
                    <a:moveTo>
                      <a:pt x="9248" y="28641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641"/>
                    </a:lnTo>
                    <a:cubicBezTo>
                      <a:pt x="0" y="31194"/>
                      <a:pt x="2070" y="33265"/>
                      <a:pt x="4624" y="33265"/>
                    </a:cubicBezTo>
                    <a:cubicBezTo>
                      <a:pt x="7177" y="33265"/>
                      <a:pt x="9248" y="31194"/>
                      <a:pt x="9248" y="28641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Freeform 66">
                <a:extLst>
                  <a:ext uri="{FF2B5EF4-FFF2-40B4-BE49-F238E27FC236}">
                    <a16:creationId xmlns:a16="http://schemas.microsoft.com/office/drawing/2014/main" id="{E25D1CEC-2ECF-4EC8-9B0F-45CC1AFC7216}"/>
                  </a:ext>
                </a:extLst>
              </p:cNvPr>
              <p:cNvSpPr/>
              <p:nvPr/>
            </p:nvSpPr>
            <p:spPr>
              <a:xfrm>
                <a:off x="2909641" y="3987208"/>
                <a:ext cx="9247" cy="33540"/>
              </a:xfrm>
              <a:custGeom>
                <a:avLst/>
                <a:gdLst>
                  <a:gd name="connsiteX0" fmla="*/ 9248 w 9247"/>
                  <a:gd name="connsiteY0" fmla="*/ 28917 h 33540"/>
                  <a:gd name="connsiteX1" fmla="*/ 9248 w 9247"/>
                  <a:gd name="connsiteY1" fmla="*/ 4624 h 33540"/>
                  <a:gd name="connsiteX2" fmla="*/ 4624 w 9247"/>
                  <a:gd name="connsiteY2" fmla="*/ 0 h 33540"/>
                  <a:gd name="connsiteX3" fmla="*/ 0 w 9247"/>
                  <a:gd name="connsiteY3" fmla="*/ 4624 h 33540"/>
                  <a:gd name="connsiteX4" fmla="*/ 0 w 9247"/>
                  <a:gd name="connsiteY4" fmla="*/ 28917 h 33540"/>
                  <a:gd name="connsiteX5" fmla="*/ 4624 w 9247"/>
                  <a:gd name="connsiteY5" fmla="*/ 33541 h 33540"/>
                  <a:gd name="connsiteX6" fmla="*/ 9248 w 9247"/>
                  <a:gd name="connsiteY6" fmla="*/ 28917 h 3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540">
                    <a:moveTo>
                      <a:pt x="9248" y="28917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917"/>
                    </a:lnTo>
                    <a:cubicBezTo>
                      <a:pt x="0" y="31470"/>
                      <a:pt x="2070" y="33541"/>
                      <a:pt x="4624" y="33541"/>
                    </a:cubicBezTo>
                    <a:cubicBezTo>
                      <a:pt x="7177" y="33541"/>
                      <a:pt x="9248" y="31470"/>
                      <a:pt x="9248" y="28917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Freeform 67">
                <a:extLst>
                  <a:ext uri="{FF2B5EF4-FFF2-40B4-BE49-F238E27FC236}">
                    <a16:creationId xmlns:a16="http://schemas.microsoft.com/office/drawing/2014/main" id="{CA9C2C69-5C46-4BB0-AE0C-F9D560DAE386}"/>
                  </a:ext>
                </a:extLst>
              </p:cNvPr>
              <p:cNvSpPr/>
              <p:nvPr/>
            </p:nvSpPr>
            <p:spPr>
              <a:xfrm>
                <a:off x="2968026" y="3941589"/>
                <a:ext cx="62571" cy="10283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Freeform 68">
                <a:extLst>
                  <a:ext uri="{FF2B5EF4-FFF2-40B4-BE49-F238E27FC236}">
                    <a16:creationId xmlns:a16="http://schemas.microsoft.com/office/drawing/2014/main" id="{6212541F-9981-4A5C-AFE9-CC40AEBAE988}"/>
                  </a:ext>
                </a:extLst>
              </p:cNvPr>
              <p:cNvSpPr/>
              <p:nvPr/>
            </p:nvSpPr>
            <p:spPr>
              <a:xfrm>
                <a:off x="3011223" y="4121227"/>
                <a:ext cx="99746" cy="77577"/>
              </a:xfrm>
              <a:custGeom>
                <a:avLst/>
                <a:gdLst>
                  <a:gd name="connsiteX0" fmla="*/ 45762 w 99746"/>
                  <a:gd name="connsiteY0" fmla="*/ 75 h 77577"/>
                  <a:gd name="connsiteX1" fmla="*/ 22367 w 99746"/>
                  <a:gd name="connsiteY1" fmla="*/ 22849 h 77577"/>
                  <a:gd name="connsiteX2" fmla="*/ 75 w 99746"/>
                  <a:gd name="connsiteY2" fmla="*/ 51421 h 77577"/>
                  <a:gd name="connsiteX3" fmla="*/ 28992 w 99746"/>
                  <a:gd name="connsiteY3" fmla="*/ 76335 h 77577"/>
                  <a:gd name="connsiteX4" fmla="*/ 30027 w 99746"/>
                  <a:gd name="connsiteY4" fmla="*/ 76266 h 77577"/>
                  <a:gd name="connsiteX5" fmla="*/ 34099 w 99746"/>
                  <a:gd name="connsiteY5" fmla="*/ 71159 h 77577"/>
                  <a:gd name="connsiteX6" fmla="*/ 28992 w 99746"/>
                  <a:gd name="connsiteY6" fmla="*/ 67087 h 77577"/>
                  <a:gd name="connsiteX7" fmla="*/ 28302 w 99746"/>
                  <a:gd name="connsiteY7" fmla="*/ 67156 h 77577"/>
                  <a:gd name="connsiteX8" fmla="*/ 9254 w 99746"/>
                  <a:gd name="connsiteY8" fmla="*/ 50731 h 77577"/>
                  <a:gd name="connsiteX9" fmla="*/ 25679 w 99746"/>
                  <a:gd name="connsiteY9" fmla="*/ 31683 h 77577"/>
                  <a:gd name="connsiteX10" fmla="*/ 26645 w 99746"/>
                  <a:gd name="connsiteY10" fmla="*/ 31683 h 77577"/>
                  <a:gd name="connsiteX11" fmla="*/ 26921 w 99746"/>
                  <a:gd name="connsiteY11" fmla="*/ 31683 h 77577"/>
                  <a:gd name="connsiteX12" fmla="*/ 30303 w 99746"/>
                  <a:gd name="connsiteY12" fmla="*/ 30165 h 77577"/>
                  <a:gd name="connsiteX13" fmla="*/ 31476 w 99746"/>
                  <a:gd name="connsiteY13" fmla="*/ 26645 h 77577"/>
                  <a:gd name="connsiteX14" fmla="*/ 31476 w 99746"/>
                  <a:gd name="connsiteY14" fmla="*/ 26507 h 77577"/>
                  <a:gd name="connsiteX15" fmla="*/ 46452 w 99746"/>
                  <a:gd name="connsiteY15" fmla="*/ 9253 h 77577"/>
                  <a:gd name="connsiteX16" fmla="*/ 63154 w 99746"/>
                  <a:gd name="connsiteY16" fmla="*/ 20779 h 77577"/>
                  <a:gd name="connsiteX17" fmla="*/ 67640 w 99746"/>
                  <a:gd name="connsiteY17" fmla="*/ 24022 h 77577"/>
                  <a:gd name="connsiteX18" fmla="*/ 90414 w 99746"/>
                  <a:gd name="connsiteY18" fmla="*/ 44727 h 77577"/>
                  <a:gd name="connsiteX19" fmla="*/ 71919 w 99746"/>
                  <a:gd name="connsiteY19" fmla="*/ 68467 h 77577"/>
                  <a:gd name="connsiteX20" fmla="*/ 68192 w 99746"/>
                  <a:gd name="connsiteY20" fmla="*/ 73782 h 77577"/>
                  <a:gd name="connsiteX21" fmla="*/ 72747 w 99746"/>
                  <a:gd name="connsiteY21" fmla="*/ 77577 h 77577"/>
                  <a:gd name="connsiteX22" fmla="*/ 73506 w 99746"/>
                  <a:gd name="connsiteY22" fmla="*/ 77508 h 77577"/>
                  <a:gd name="connsiteX23" fmla="*/ 99662 w 99746"/>
                  <a:gd name="connsiteY23" fmla="*/ 44036 h 77577"/>
                  <a:gd name="connsiteX24" fmla="*/ 70814 w 99746"/>
                  <a:gd name="connsiteY24" fmla="*/ 14913 h 77577"/>
                  <a:gd name="connsiteX25" fmla="*/ 45762 w 99746"/>
                  <a:gd name="connsiteY25" fmla="*/ 75 h 7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9746" h="77577">
                    <a:moveTo>
                      <a:pt x="45762" y="75"/>
                    </a:moveTo>
                    <a:cubicBezTo>
                      <a:pt x="33340" y="972"/>
                      <a:pt x="23609" y="10772"/>
                      <a:pt x="22367" y="22849"/>
                    </a:cubicBezTo>
                    <a:cubicBezTo>
                      <a:pt x="8840" y="25196"/>
                      <a:pt x="-960" y="37480"/>
                      <a:pt x="75" y="51421"/>
                    </a:cubicBezTo>
                    <a:cubicBezTo>
                      <a:pt x="1179" y="66259"/>
                      <a:pt x="14154" y="77439"/>
                      <a:pt x="28992" y="76335"/>
                    </a:cubicBezTo>
                    <a:cubicBezTo>
                      <a:pt x="29337" y="76335"/>
                      <a:pt x="29682" y="76266"/>
                      <a:pt x="30027" y="76266"/>
                    </a:cubicBezTo>
                    <a:cubicBezTo>
                      <a:pt x="32581" y="75990"/>
                      <a:pt x="34375" y="73713"/>
                      <a:pt x="34099" y="71159"/>
                    </a:cubicBezTo>
                    <a:cubicBezTo>
                      <a:pt x="33823" y="68605"/>
                      <a:pt x="31545" y="66811"/>
                      <a:pt x="28992" y="67087"/>
                    </a:cubicBezTo>
                    <a:cubicBezTo>
                      <a:pt x="28785" y="67087"/>
                      <a:pt x="28509" y="67156"/>
                      <a:pt x="28302" y="67156"/>
                    </a:cubicBezTo>
                    <a:cubicBezTo>
                      <a:pt x="18502" y="67915"/>
                      <a:pt x="9944" y="60531"/>
                      <a:pt x="9254" y="50731"/>
                    </a:cubicBezTo>
                    <a:cubicBezTo>
                      <a:pt x="8495" y="40931"/>
                      <a:pt x="15879" y="32373"/>
                      <a:pt x="25679" y="31683"/>
                    </a:cubicBezTo>
                    <a:cubicBezTo>
                      <a:pt x="26024" y="31683"/>
                      <a:pt x="26300" y="31683"/>
                      <a:pt x="26645" y="31683"/>
                    </a:cubicBezTo>
                    <a:lnTo>
                      <a:pt x="26921" y="31683"/>
                    </a:lnTo>
                    <a:cubicBezTo>
                      <a:pt x="28233" y="31683"/>
                      <a:pt x="29406" y="31131"/>
                      <a:pt x="30303" y="30165"/>
                    </a:cubicBezTo>
                    <a:cubicBezTo>
                      <a:pt x="31200" y="29198"/>
                      <a:pt x="31614" y="27956"/>
                      <a:pt x="31476" y="26645"/>
                    </a:cubicBezTo>
                    <a:cubicBezTo>
                      <a:pt x="31476" y="26576"/>
                      <a:pt x="31476" y="26507"/>
                      <a:pt x="31476" y="26507"/>
                    </a:cubicBezTo>
                    <a:cubicBezTo>
                      <a:pt x="30855" y="17604"/>
                      <a:pt x="37619" y="9875"/>
                      <a:pt x="46452" y="9253"/>
                    </a:cubicBezTo>
                    <a:cubicBezTo>
                      <a:pt x="53975" y="8701"/>
                      <a:pt x="61014" y="13532"/>
                      <a:pt x="63154" y="20779"/>
                    </a:cubicBezTo>
                    <a:cubicBezTo>
                      <a:pt x="63775" y="22780"/>
                      <a:pt x="65569" y="24091"/>
                      <a:pt x="67640" y="24022"/>
                    </a:cubicBezTo>
                    <a:cubicBezTo>
                      <a:pt x="79579" y="23746"/>
                      <a:pt x="89517" y="32856"/>
                      <a:pt x="90414" y="44727"/>
                    </a:cubicBezTo>
                    <a:cubicBezTo>
                      <a:pt x="91243" y="56321"/>
                      <a:pt x="83306" y="66535"/>
                      <a:pt x="71919" y="68467"/>
                    </a:cubicBezTo>
                    <a:cubicBezTo>
                      <a:pt x="69434" y="68882"/>
                      <a:pt x="67709" y="71297"/>
                      <a:pt x="68192" y="73782"/>
                    </a:cubicBezTo>
                    <a:cubicBezTo>
                      <a:pt x="68606" y="75990"/>
                      <a:pt x="70538" y="77577"/>
                      <a:pt x="72747" y="77577"/>
                    </a:cubicBezTo>
                    <a:cubicBezTo>
                      <a:pt x="73023" y="77577"/>
                      <a:pt x="73299" y="77577"/>
                      <a:pt x="73506" y="77508"/>
                    </a:cubicBezTo>
                    <a:cubicBezTo>
                      <a:pt x="89586" y="74748"/>
                      <a:pt x="100835" y="60324"/>
                      <a:pt x="99662" y="44036"/>
                    </a:cubicBezTo>
                    <a:cubicBezTo>
                      <a:pt x="98489" y="28439"/>
                      <a:pt x="86135" y="16224"/>
                      <a:pt x="70814" y="14913"/>
                    </a:cubicBezTo>
                    <a:cubicBezTo>
                      <a:pt x="66466" y="5389"/>
                      <a:pt x="56390" y="-754"/>
                      <a:pt x="45762" y="7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Freeform 69">
                <a:extLst>
                  <a:ext uri="{FF2B5EF4-FFF2-40B4-BE49-F238E27FC236}">
                    <a16:creationId xmlns:a16="http://schemas.microsoft.com/office/drawing/2014/main" id="{FA20FEF0-21B0-446F-BB0F-F2C107F3FF43}"/>
                  </a:ext>
                </a:extLst>
              </p:cNvPr>
              <p:cNvSpPr/>
              <p:nvPr/>
            </p:nvSpPr>
            <p:spPr>
              <a:xfrm>
                <a:off x="3051697" y="4167359"/>
                <a:ext cx="27028" cy="46697"/>
              </a:xfrm>
              <a:custGeom>
                <a:avLst/>
                <a:gdLst>
                  <a:gd name="connsiteX0" fmla="*/ 26269 w 27028"/>
                  <a:gd name="connsiteY0" fmla="*/ 7359 h 46697"/>
                  <a:gd name="connsiteX1" fmla="*/ 19920 w 27028"/>
                  <a:gd name="connsiteY1" fmla="*/ 6048 h 46697"/>
                  <a:gd name="connsiteX2" fmla="*/ 10258 w 27028"/>
                  <a:gd name="connsiteY2" fmla="*/ 12466 h 46697"/>
                  <a:gd name="connsiteX3" fmla="*/ 9154 w 27028"/>
                  <a:gd name="connsiteY3" fmla="*/ 3978 h 46697"/>
                  <a:gd name="connsiteX4" fmla="*/ 3978 w 27028"/>
                  <a:gd name="connsiteY4" fmla="*/ 44 h 46697"/>
                  <a:gd name="connsiteX5" fmla="*/ 44 w 27028"/>
                  <a:gd name="connsiteY5" fmla="*/ 5220 h 46697"/>
                  <a:gd name="connsiteX6" fmla="*/ 5013 w 27028"/>
                  <a:gd name="connsiteY6" fmla="*/ 42695 h 46697"/>
                  <a:gd name="connsiteX7" fmla="*/ 9568 w 27028"/>
                  <a:gd name="connsiteY7" fmla="*/ 46697 h 46697"/>
                  <a:gd name="connsiteX8" fmla="*/ 10189 w 27028"/>
                  <a:gd name="connsiteY8" fmla="*/ 46628 h 46697"/>
                  <a:gd name="connsiteX9" fmla="*/ 14123 w 27028"/>
                  <a:gd name="connsiteY9" fmla="*/ 41452 h 46697"/>
                  <a:gd name="connsiteX10" fmla="*/ 11638 w 27028"/>
                  <a:gd name="connsiteY10" fmla="*/ 22611 h 46697"/>
                  <a:gd name="connsiteX11" fmla="*/ 25027 w 27028"/>
                  <a:gd name="connsiteY11" fmla="*/ 13778 h 46697"/>
                  <a:gd name="connsiteX12" fmla="*/ 26269 w 27028"/>
                  <a:gd name="connsiteY12" fmla="*/ 7359 h 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028" h="46697">
                    <a:moveTo>
                      <a:pt x="26269" y="7359"/>
                    </a:moveTo>
                    <a:cubicBezTo>
                      <a:pt x="24889" y="5220"/>
                      <a:pt x="21990" y="4668"/>
                      <a:pt x="19920" y="6048"/>
                    </a:cubicBezTo>
                    <a:lnTo>
                      <a:pt x="10258" y="12466"/>
                    </a:lnTo>
                    <a:lnTo>
                      <a:pt x="9154" y="3978"/>
                    </a:lnTo>
                    <a:cubicBezTo>
                      <a:pt x="8809" y="1424"/>
                      <a:pt x="6531" y="-301"/>
                      <a:pt x="3978" y="44"/>
                    </a:cubicBezTo>
                    <a:cubicBezTo>
                      <a:pt x="1424" y="389"/>
                      <a:pt x="-301" y="2666"/>
                      <a:pt x="44" y="5220"/>
                    </a:cubicBezTo>
                    <a:lnTo>
                      <a:pt x="5013" y="42695"/>
                    </a:lnTo>
                    <a:cubicBezTo>
                      <a:pt x="5289" y="45041"/>
                      <a:pt x="7290" y="46697"/>
                      <a:pt x="9568" y="46697"/>
                    </a:cubicBezTo>
                    <a:cubicBezTo>
                      <a:pt x="9775" y="46697"/>
                      <a:pt x="9982" y="46697"/>
                      <a:pt x="10189" y="46628"/>
                    </a:cubicBezTo>
                    <a:cubicBezTo>
                      <a:pt x="12742" y="46283"/>
                      <a:pt x="14468" y="44006"/>
                      <a:pt x="14123" y="41452"/>
                    </a:cubicBezTo>
                    <a:lnTo>
                      <a:pt x="11638" y="22611"/>
                    </a:lnTo>
                    <a:lnTo>
                      <a:pt x="25027" y="13778"/>
                    </a:lnTo>
                    <a:cubicBezTo>
                      <a:pt x="27097" y="12328"/>
                      <a:pt x="27649" y="9430"/>
                      <a:pt x="26269" y="7359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519C4A5-13AD-4340-BD9C-660D41517E0F}"/>
              </a:ext>
            </a:extLst>
          </p:cNvPr>
          <p:cNvGrpSpPr/>
          <p:nvPr/>
        </p:nvGrpSpPr>
        <p:grpSpPr>
          <a:xfrm>
            <a:off x="6440605" y="2849418"/>
            <a:ext cx="659481" cy="647937"/>
            <a:chOff x="4640417" y="396950"/>
            <a:chExt cx="1548000" cy="1548000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52FC7BFE-0BCC-4428-B46E-A6371955ED68}"/>
                </a:ext>
              </a:extLst>
            </p:cNvPr>
            <p:cNvSpPr/>
            <p:nvPr/>
          </p:nvSpPr>
          <p:spPr>
            <a:xfrm>
              <a:off x="4640417" y="396950"/>
              <a:ext cx="1548000" cy="154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315" name="Picture 21">
              <a:extLst>
                <a:ext uri="{FF2B5EF4-FFF2-40B4-BE49-F238E27FC236}">
                  <a16:creationId xmlns:a16="http://schemas.microsoft.com/office/drawing/2014/main" id="{49BB6C50-CE20-4ACE-A569-DF2E6A99D856}"/>
                </a:ext>
              </a:extLst>
            </p:cNvPr>
            <p:cNvGrpSpPr/>
            <p:nvPr/>
          </p:nvGrpSpPr>
          <p:grpSpPr>
            <a:xfrm>
              <a:off x="4847898" y="640720"/>
              <a:ext cx="1140713" cy="850701"/>
              <a:chOff x="4847898" y="640720"/>
              <a:chExt cx="1140713" cy="850701"/>
            </a:xfrm>
            <a:solidFill>
              <a:schemeClr val="bg1">
                <a:lumMod val="75000"/>
              </a:schemeClr>
            </a:solidFill>
          </p:grpSpPr>
          <p:sp>
            <p:nvSpPr>
              <p:cNvPr id="316" name="Freeform 113">
                <a:extLst>
                  <a:ext uri="{FF2B5EF4-FFF2-40B4-BE49-F238E27FC236}">
                    <a16:creationId xmlns:a16="http://schemas.microsoft.com/office/drawing/2014/main" id="{BD9A3C6A-1280-403E-BDCE-5943D8B35E2E}"/>
                  </a:ext>
                </a:extLst>
              </p:cNvPr>
              <p:cNvSpPr/>
              <p:nvPr/>
            </p:nvSpPr>
            <p:spPr>
              <a:xfrm>
                <a:off x="5079908" y="1182075"/>
                <a:ext cx="128894" cy="128894"/>
              </a:xfrm>
              <a:custGeom>
                <a:avLst/>
                <a:gdLst>
                  <a:gd name="connsiteX0" fmla="*/ 128894 w 128894"/>
                  <a:gd name="connsiteY0" fmla="*/ 128894 h 128894"/>
                  <a:gd name="connsiteX1" fmla="*/ 0 w 128894"/>
                  <a:gd name="connsiteY1" fmla="*/ 128894 h 128894"/>
                  <a:gd name="connsiteX2" fmla="*/ 0 w 128894"/>
                  <a:gd name="connsiteY2" fmla="*/ 0 h 128894"/>
                  <a:gd name="connsiteX3" fmla="*/ 128894 w 128894"/>
                  <a:gd name="connsiteY3" fmla="*/ 0 h 128894"/>
                  <a:gd name="connsiteX4" fmla="*/ 25779 w 128894"/>
                  <a:gd name="connsiteY4" fmla="*/ 103115 h 128894"/>
                  <a:gd name="connsiteX5" fmla="*/ 103115 w 128894"/>
                  <a:gd name="connsiteY5" fmla="*/ 103115 h 128894"/>
                  <a:gd name="connsiteX6" fmla="*/ 103115 w 128894"/>
                  <a:gd name="connsiteY6" fmla="*/ 25779 h 128894"/>
                  <a:gd name="connsiteX7" fmla="*/ 25779 w 128894"/>
                  <a:gd name="connsiteY7" fmla="*/ 25779 h 12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94" h="128894">
                    <a:moveTo>
                      <a:pt x="128894" y="128894"/>
                    </a:moveTo>
                    <a:lnTo>
                      <a:pt x="0" y="128894"/>
                    </a:lnTo>
                    <a:lnTo>
                      <a:pt x="0" y="0"/>
                    </a:lnTo>
                    <a:lnTo>
                      <a:pt x="128894" y="0"/>
                    </a:lnTo>
                    <a:close/>
                    <a:moveTo>
                      <a:pt x="25779" y="103115"/>
                    </a:moveTo>
                    <a:lnTo>
                      <a:pt x="103115" y="103115"/>
                    </a:lnTo>
                    <a:lnTo>
                      <a:pt x="103115" y="25779"/>
                    </a:lnTo>
                    <a:lnTo>
                      <a:pt x="25779" y="257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Freeform 114">
                <a:extLst>
                  <a:ext uri="{FF2B5EF4-FFF2-40B4-BE49-F238E27FC236}">
                    <a16:creationId xmlns:a16="http://schemas.microsoft.com/office/drawing/2014/main" id="{3DA081C2-5F6A-4BD9-AF97-CE29A0299506}"/>
                  </a:ext>
                </a:extLst>
              </p:cNvPr>
              <p:cNvSpPr/>
              <p:nvPr/>
            </p:nvSpPr>
            <p:spPr>
              <a:xfrm>
                <a:off x="5466590" y="1182075"/>
                <a:ext cx="128894" cy="128894"/>
              </a:xfrm>
              <a:custGeom>
                <a:avLst/>
                <a:gdLst>
                  <a:gd name="connsiteX0" fmla="*/ 128894 w 128894"/>
                  <a:gd name="connsiteY0" fmla="*/ 128894 h 128894"/>
                  <a:gd name="connsiteX1" fmla="*/ 0 w 128894"/>
                  <a:gd name="connsiteY1" fmla="*/ 128894 h 128894"/>
                  <a:gd name="connsiteX2" fmla="*/ 0 w 128894"/>
                  <a:gd name="connsiteY2" fmla="*/ 0 h 128894"/>
                  <a:gd name="connsiteX3" fmla="*/ 128894 w 128894"/>
                  <a:gd name="connsiteY3" fmla="*/ 0 h 128894"/>
                  <a:gd name="connsiteX4" fmla="*/ 25779 w 128894"/>
                  <a:gd name="connsiteY4" fmla="*/ 103115 h 128894"/>
                  <a:gd name="connsiteX5" fmla="*/ 103115 w 128894"/>
                  <a:gd name="connsiteY5" fmla="*/ 103115 h 128894"/>
                  <a:gd name="connsiteX6" fmla="*/ 103115 w 128894"/>
                  <a:gd name="connsiteY6" fmla="*/ 25779 h 128894"/>
                  <a:gd name="connsiteX7" fmla="*/ 25779 w 128894"/>
                  <a:gd name="connsiteY7" fmla="*/ 25779 h 12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94" h="128894">
                    <a:moveTo>
                      <a:pt x="128894" y="128894"/>
                    </a:moveTo>
                    <a:lnTo>
                      <a:pt x="0" y="128894"/>
                    </a:lnTo>
                    <a:lnTo>
                      <a:pt x="0" y="0"/>
                    </a:lnTo>
                    <a:lnTo>
                      <a:pt x="128894" y="0"/>
                    </a:lnTo>
                    <a:close/>
                    <a:moveTo>
                      <a:pt x="25779" y="103115"/>
                    </a:moveTo>
                    <a:lnTo>
                      <a:pt x="103115" y="103115"/>
                    </a:lnTo>
                    <a:lnTo>
                      <a:pt x="103115" y="25779"/>
                    </a:lnTo>
                    <a:lnTo>
                      <a:pt x="25779" y="257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Freeform 115">
                <a:extLst>
                  <a:ext uri="{FF2B5EF4-FFF2-40B4-BE49-F238E27FC236}">
                    <a16:creationId xmlns:a16="http://schemas.microsoft.com/office/drawing/2014/main" id="{DA945851-35DD-462F-881A-011C12A95D4C}"/>
                  </a:ext>
                </a:extLst>
              </p:cNvPr>
              <p:cNvSpPr/>
              <p:nvPr/>
            </p:nvSpPr>
            <p:spPr>
              <a:xfrm>
                <a:off x="4847898" y="640720"/>
                <a:ext cx="1140713" cy="850701"/>
              </a:xfrm>
              <a:custGeom>
                <a:avLst/>
                <a:gdLst>
                  <a:gd name="connsiteX0" fmla="*/ 979596 w 1140713"/>
                  <a:gd name="connsiteY0" fmla="*/ 585412 h 850701"/>
                  <a:gd name="connsiteX1" fmla="*/ 993632 w 1140713"/>
                  <a:gd name="connsiteY1" fmla="*/ 585412 h 850701"/>
                  <a:gd name="connsiteX2" fmla="*/ 994767 w 1140713"/>
                  <a:gd name="connsiteY2" fmla="*/ 585205 h 850701"/>
                  <a:gd name="connsiteX3" fmla="*/ 1140713 w 1140713"/>
                  <a:gd name="connsiteY3" fmla="*/ 376732 h 850701"/>
                  <a:gd name="connsiteX4" fmla="*/ 966706 w 1140713"/>
                  <a:gd name="connsiteY4" fmla="*/ 0 h 850701"/>
                  <a:gd name="connsiteX5" fmla="*/ 792699 w 1140713"/>
                  <a:gd name="connsiteY5" fmla="*/ 376732 h 850701"/>
                  <a:gd name="connsiteX6" fmla="*/ 938620 w 1140713"/>
                  <a:gd name="connsiteY6" fmla="*/ 585257 h 850701"/>
                  <a:gd name="connsiteX7" fmla="*/ 953817 w 1140713"/>
                  <a:gd name="connsiteY7" fmla="*/ 585257 h 850701"/>
                  <a:gd name="connsiteX8" fmla="*/ 953817 w 1140713"/>
                  <a:gd name="connsiteY8" fmla="*/ 824923 h 850701"/>
                  <a:gd name="connsiteX9" fmla="*/ 850702 w 1140713"/>
                  <a:gd name="connsiteY9" fmla="*/ 824923 h 850701"/>
                  <a:gd name="connsiteX10" fmla="*/ 850702 w 1140713"/>
                  <a:gd name="connsiteY10" fmla="*/ 588621 h 850701"/>
                  <a:gd name="connsiteX11" fmla="*/ 824923 w 1140713"/>
                  <a:gd name="connsiteY11" fmla="*/ 566541 h 850701"/>
                  <a:gd name="connsiteX12" fmla="*/ 824923 w 1140713"/>
                  <a:gd name="connsiteY12" fmla="*/ 824923 h 850701"/>
                  <a:gd name="connsiteX13" fmla="*/ 567134 w 1140713"/>
                  <a:gd name="connsiteY13" fmla="*/ 824923 h 850701"/>
                  <a:gd name="connsiteX14" fmla="*/ 567134 w 1140713"/>
                  <a:gd name="connsiteY14" fmla="*/ 541356 h 850701"/>
                  <a:gd name="connsiteX15" fmla="*/ 412461 w 1140713"/>
                  <a:gd name="connsiteY15" fmla="*/ 541356 h 850701"/>
                  <a:gd name="connsiteX16" fmla="*/ 412461 w 1140713"/>
                  <a:gd name="connsiteY16" fmla="*/ 824923 h 850701"/>
                  <a:gd name="connsiteX17" fmla="*/ 180452 w 1140713"/>
                  <a:gd name="connsiteY17" fmla="*/ 824923 h 850701"/>
                  <a:gd name="connsiteX18" fmla="*/ 180452 w 1140713"/>
                  <a:gd name="connsiteY18" fmla="*/ 469845 h 850701"/>
                  <a:gd name="connsiteX19" fmla="*/ 490043 w 1140713"/>
                  <a:gd name="connsiteY19" fmla="*/ 160254 h 850701"/>
                  <a:gd name="connsiteX20" fmla="*/ 761094 w 1140713"/>
                  <a:gd name="connsiteY20" fmla="*/ 431306 h 850701"/>
                  <a:gd name="connsiteX21" fmla="*/ 754985 w 1140713"/>
                  <a:gd name="connsiteY21" fmla="*/ 388771 h 850701"/>
                  <a:gd name="connsiteX22" fmla="*/ 490043 w 1140713"/>
                  <a:gd name="connsiteY22" fmla="*/ 123738 h 850701"/>
                  <a:gd name="connsiteX23" fmla="*/ 154673 w 1140713"/>
                  <a:gd name="connsiteY23" fmla="*/ 459173 h 850701"/>
                  <a:gd name="connsiteX24" fmla="*/ 154673 w 1140713"/>
                  <a:gd name="connsiteY24" fmla="*/ 459173 h 850701"/>
                  <a:gd name="connsiteX25" fmla="*/ 107833 w 1140713"/>
                  <a:gd name="connsiteY25" fmla="*/ 506013 h 850701"/>
                  <a:gd name="connsiteX26" fmla="*/ 74759 w 1140713"/>
                  <a:gd name="connsiteY26" fmla="*/ 472462 h 850701"/>
                  <a:gd name="connsiteX27" fmla="*/ 490120 w 1140713"/>
                  <a:gd name="connsiteY27" fmla="*/ 57139 h 850701"/>
                  <a:gd name="connsiteX28" fmla="*/ 757795 w 1140713"/>
                  <a:gd name="connsiteY28" fmla="*/ 324813 h 850701"/>
                  <a:gd name="connsiteX29" fmla="*/ 763711 w 1140713"/>
                  <a:gd name="connsiteY29" fmla="*/ 294291 h 850701"/>
                  <a:gd name="connsiteX30" fmla="*/ 490120 w 1140713"/>
                  <a:gd name="connsiteY30" fmla="*/ 20623 h 850701"/>
                  <a:gd name="connsiteX31" fmla="*/ 38488 w 1140713"/>
                  <a:gd name="connsiteY31" fmla="*/ 472320 h 850701"/>
                  <a:gd name="connsiteX32" fmla="*/ 107691 w 1140713"/>
                  <a:gd name="connsiteY32" fmla="*/ 542644 h 850701"/>
                  <a:gd name="connsiteX33" fmla="*/ 154673 w 1140713"/>
                  <a:gd name="connsiteY33" fmla="*/ 495624 h 850701"/>
                  <a:gd name="connsiteX34" fmla="*/ 154673 w 1140713"/>
                  <a:gd name="connsiteY34" fmla="*/ 824923 h 850701"/>
                  <a:gd name="connsiteX35" fmla="*/ 0 w 1140713"/>
                  <a:gd name="connsiteY35" fmla="*/ 824923 h 850701"/>
                  <a:gd name="connsiteX36" fmla="*/ 0 w 1140713"/>
                  <a:gd name="connsiteY36" fmla="*/ 850702 h 850701"/>
                  <a:gd name="connsiteX37" fmla="*/ 1134269 w 1140713"/>
                  <a:gd name="connsiteY37" fmla="*/ 850702 h 850701"/>
                  <a:gd name="connsiteX38" fmla="*/ 1134269 w 1140713"/>
                  <a:gd name="connsiteY38" fmla="*/ 824923 h 850701"/>
                  <a:gd name="connsiteX39" fmla="*/ 979596 w 1140713"/>
                  <a:gd name="connsiteY39" fmla="*/ 824923 h 850701"/>
                  <a:gd name="connsiteX40" fmla="*/ 942113 w 1140713"/>
                  <a:gd name="connsiteY40" fmla="*/ 559633 h 850701"/>
                  <a:gd name="connsiteX41" fmla="*/ 818478 w 1140713"/>
                  <a:gd name="connsiteY41" fmla="*/ 376732 h 850701"/>
                  <a:gd name="connsiteX42" fmla="*/ 966229 w 1140713"/>
                  <a:gd name="connsiteY42" fmla="*/ 25740 h 850701"/>
                  <a:gd name="connsiteX43" fmla="*/ 1114935 w 1140713"/>
                  <a:gd name="connsiteY43" fmla="*/ 376732 h 850701"/>
                  <a:gd name="connsiteX44" fmla="*/ 991312 w 1140713"/>
                  <a:gd name="connsiteY44" fmla="*/ 559684 h 850701"/>
                  <a:gd name="connsiteX45" fmla="*/ 979596 w 1140713"/>
                  <a:gd name="connsiteY45" fmla="*/ 559684 h 850701"/>
                  <a:gd name="connsiteX46" fmla="*/ 979596 w 1140713"/>
                  <a:gd name="connsiteY46" fmla="*/ 474743 h 850701"/>
                  <a:gd name="connsiteX47" fmla="*/ 1074500 w 1140713"/>
                  <a:gd name="connsiteY47" fmla="*/ 379825 h 850701"/>
                  <a:gd name="connsiteX48" fmla="*/ 1056275 w 1140713"/>
                  <a:gd name="connsiteY48" fmla="*/ 361600 h 850701"/>
                  <a:gd name="connsiteX49" fmla="*/ 979596 w 1140713"/>
                  <a:gd name="connsiteY49" fmla="*/ 438240 h 850701"/>
                  <a:gd name="connsiteX50" fmla="*/ 979596 w 1140713"/>
                  <a:gd name="connsiteY50" fmla="*/ 219120 h 850701"/>
                  <a:gd name="connsiteX51" fmla="*/ 953817 w 1140713"/>
                  <a:gd name="connsiteY51" fmla="*/ 219120 h 850701"/>
                  <a:gd name="connsiteX52" fmla="*/ 953817 w 1140713"/>
                  <a:gd name="connsiteY52" fmla="*/ 368186 h 850701"/>
                  <a:gd name="connsiteX53" fmla="*/ 888081 w 1140713"/>
                  <a:gd name="connsiteY53" fmla="*/ 302450 h 850701"/>
                  <a:gd name="connsiteX54" fmla="*/ 869907 w 1140713"/>
                  <a:gd name="connsiteY54" fmla="*/ 320727 h 850701"/>
                  <a:gd name="connsiteX55" fmla="*/ 953817 w 1140713"/>
                  <a:gd name="connsiteY55" fmla="*/ 404637 h 850701"/>
                  <a:gd name="connsiteX56" fmla="*/ 953817 w 1140713"/>
                  <a:gd name="connsiteY56" fmla="*/ 559684 h 850701"/>
                  <a:gd name="connsiteX57" fmla="*/ 541356 w 1140713"/>
                  <a:gd name="connsiteY57" fmla="*/ 824923 h 850701"/>
                  <a:gd name="connsiteX58" fmla="*/ 438240 w 1140713"/>
                  <a:gd name="connsiteY58" fmla="*/ 824923 h 850701"/>
                  <a:gd name="connsiteX59" fmla="*/ 438240 w 1140713"/>
                  <a:gd name="connsiteY59" fmla="*/ 567134 h 850701"/>
                  <a:gd name="connsiteX60" fmla="*/ 541356 w 1140713"/>
                  <a:gd name="connsiteY60" fmla="*/ 567134 h 85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40713" h="850701">
                    <a:moveTo>
                      <a:pt x="979596" y="585412"/>
                    </a:moveTo>
                    <a:lnTo>
                      <a:pt x="993632" y="585412"/>
                    </a:lnTo>
                    <a:lnTo>
                      <a:pt x="994767" y="585205"/>
                    </a:lnTo>
                    <a:cubicBezTo>
                      <a:pt x="1082067" y="569545"/>
                      <a:pt x="1140713" y="485738"/>
                      <a:pt x="1140713" y="376732"/>
                    </a:cubicBezTo>
                    <a:cubicBezTo>
                      <a:pt x="1140713" y="260547"/>
                      <a:pt x="1020378" y="0"/>
                      <a:pt x="966706" y="0"/>
                    </a:cubicBezTo>
                    <a:cubicBezTo>
                      <a:pt x="913035" y="0"/>
                      <a:pt x="792699" y="260547"/>
                      <a:pt x="792699" y="376732"/>
                    </a:cubicBezTo>
                    <a:cubicBezTo>
                      <a:pt x="792699" y="485609"/>
                      <a:pt x="851333" y="569416"/>
                      <a:pt x="938620" y="585257"/>
                    </a:cubicBezTo>
                    <a:lnTo>
                      <a:pt x="953817" y="585257"/>
                    </a:lnTo>
                    <a:lnTo>
                      <a:pt x="953817" y="824923"/>
                    </a:lnTo>
                    <a:lnTo>
                      <a:pt x="850702" y="824923"/>
                    </a:lnTo>
                    <a:lnTo>
                      <a:pt x="850702" y="588621"/>
                    </a:lnTo>
                    <a:cubicBezTo>
                      <a:pt x="841514" y="581986"/>
                      <a:pt x="832891" y="574600"/>
                      <a:pt x="824923" y="566541"/>
                    </a:cubicBezTo>
                    <a:lnTo>
                      <a:pt x="824923" y="824923"/>
                    </a:lnTo>
                    <a:lnTo>
                      <a:pt x="567134" y="824923"/>
                    </a:lnTo>
                    <a:lnTo>
                      <a:pt x="567134" y="541356"/>
                    </a:lnTo>
                    <a:lnTo>
                      <a:pt x="412461" y="541356"/>
                    </a:lnTo>
                    <a:lnTo>
                      <a:pt x="412461" y="824923"/>
                    </a:lnTo>
                    <a:lnTo>
                      <a:pt x="180452" y="824923"/>
                    </a:lnTo>
                    <a:lnTo>
                      <a:pt x="180452" y="469845"/>
                    </a:lnTo>
                    <a:lnTo>
                      <a:pt x="490043" y="160254"/>
                    </a:lnTo>
                    <a:lnTo>
                      <a:pt x="761094" y="431306"/>
                    </a:lnTo>
                    <a:cubicBezTo>
                      <a:pt x="758077" y="417286"/>
                      <a:pt x="756035" y="403073"/>
                      <a:pt x="754985" y="388771"/>
                    </a:cubicBezTo>
                    <a:lnTo>
                      <a:pt x="490043" y="123738"/>
                    </a:lnTo>
                    <a:lnTo>
                      <a:pt x="154673" y="459173"/>
                    </a:lnTo>
                    <a:lnTo>
                      <a:pt x="154673" y="459173"/>
                    </a:lnTo>
                    <a:lnTo>
                      <a:pt x="107833" y="506013"/>
                    </a:lnTo>
                    <a:lnTo>
                      <a:pt x="74759" y="472462"/>
                    </a:lnTo>
                    <a:lnTo>
                      <a:pt x="490120" y="57139"/>
                    </a:lnTo>
                    <a:lnTo>
                      <a:pt x="757795" y="324813"/>
                    </a:lnTo>
                    <a:cubicBezTo>
                      <a:pt x="759316" y="315301"/>
                      <a:pt x="761313" y="305080"/>
                      <a:pt x="763711" y="294291"/>
                    </a:cubicBezTo>
                    <a:lnTo>
                      <a:pt x="490120" y="20623"/>
                    </a:lnTo>
                    <a:lnTo>
                      <a:pt x="38488" y="472320"/>
                    </a:lnTo>
                    <a:lnTo>
                      <a:pt x="107691" y="542644"/>
                    </a:lnTo>
                    <a:lnTo>
                      <a:pt x="154673" y="495624"/>
                    </a:lnTo>
                    <a:lnTo>
                      <a:pt x="154673" y="824923"/>
                    </a:lnTo>
                    <a:lnTo>
                      <a:pt x="0" y="824923"/>
                    </a:lnTo>
                    <a:lnTo>
                      <a:pt x="0" y="850702"/>
                    </a:lnTo>
                    <a:lnTo>
                      <a:pt x="1134269" y="850702"/>
                    </a:lnTo>
                    <a:lnTo>
                      <a:pt x="1134269" y="824923"/>
                    </a:lnTo>
                    <a:lnTo>
                      <a:pt x="979596" y="824923"/>
                    </a:lnTo>
                    <a:close/>
                    <a:moveTo>
                      <a:pt x="942113" y="559633"/>
                    </a:moveTo>
                    <a:cubicBezTo>
                      <a:pt x="868115" y="545609"/>
                      <a:pt x="818478" y="472255"/>
                      <a:pt x="818478" y="376732"/>
                    </a:cubicBezTo>
                    <a:cubicBezTo>
                      <a:pt x="818478" y="261926"/>
                      <a:pt x="936274" y="32713"/>
                      <a:pt x="966229" y="25740"/>
                    </a:cubicBezTo>
                    <a:cubicBezTo>
                      <a:pt x="997164" y="32726"/>
                      <a:pt x="1114935" y="261965"/>
                      <a:pt x="1114935" y="376732"/>
                    </a:cubicBezTo>
                    <a:cubicBezTo>
                      <a:pt x="1114935" y="472371"/>
                      <a:pt x="1065310" y="545725"/>
                      <a:pt x="991312" y="559684"/>
                    </a:cubicBezTo>
                    <a:lnTo>
                      <a:pt x="979596" y="559684"/>
                    </a:lnTo>
                    <a:lnTo>
                      <a:pt x="979596" y="474743"/>
                    </a:lnTo>
                    <a:lnTo>
                      <a:pt x="1074500" y="379825"/>
                    </a:lnTo>
                    <a:lnTo>
                      <a:pt x="1056275" y="361600"/>
                    </a:lnTo>
                    <a:lnTo>
                      <a:pt x="979596" y="438240"/>
                    </a:lnTo>
                    <a:lnTo>
                      <a:pt x="979596" y="219120"/>
                    </a:lnTo>
                    <a:lnTo>
                      <a:pt x="953817" y="219120"/>
                    </a:lnTo>
                    <a:lnTo>
                      <a:pt x="953817" y="368186"/>
                    </a:lnTo>
                    <a:lnTo>
                      <a:pt x="888081" y="302450"/>
                    </a:lnTo>
                    <a:lnTo>
                      <a:pt x="869907" y="320727"/>
                    </a:lnTo>
                    <a:lnTo>
                      <a:pt x="953817" y="404637"/>
                    </a:lnTo>
                    <a:lnTo>
                      <a:pt x="953817" y="559684"/>
                    </a:lnTo>
                    <a:close/>
                    <a:moveTo>
                      <a:pt x="541356" y="824923"/>
                    </a:moveTo>
                    <a:lnTo>
                      <a:pt x="438240" y="824923"/>
                    </a:lnTo>
                    <a:lnTo>
                      <a:pt x="438240" y="567134"/>
                    </a:lnTo>
                    <a:lnTo>
                      <a:pt x="541356" y="567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44FE25E-658C-4D28-A8E0-F23E18FD1C93}"/>
              </a:ext>
            </a:extLst>
          </p:cNvPr>
          <p:cNvGrpSpPr/>
          <p:nvPr/>
        </p:nvGrpSpPr>
        <p:grpSpPr>
          <a:xfrm>
            <a:off x="6707754" y="3616000"/>
            <a:ext cx="376897" cy="371353"/>
            <a:chOff x="5222140" y="3960888"/>
            <a:chExt cx="1080000" cy="1080000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05A567DB-0689-4DA2-9C36-68AFA0AF77D4}"/>
                </a:ext>
              </a:extLst>
            </p:cNvPr>
            <p:cNvSpPr/>
            <p:nvPr/>
          </p:nvSpPr>
          <p:spPr bwMode="auto">
            <a:xfrm>
              <a:off x="5740781" y="4408285"/>
              <a:ext cx="58397" cy="1174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AC1696EE-C16D-4716-811E-61B4A807DA01}"/>
                </a:ext>
              </a:extLst>
            </p:cNvPr>
            <p:cNvGrpSpPr/>
            <p:nvPr/>
          </p:nvGrpSpPr>
          <p:grpSpPr>
            <a:xfrm>
              <a:off x="5222140" y="3960888"/>
              <a:ext cx="1080000" cy="1080000"/>
              <a:chOff x="5318044" y="3934199"/>
              <a:chExt cx="931259" cy="931259"/>
            </a:xfrm>
          </p:grpSpPr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C1CD7943-1D51-45C4-8095-DF2E402766F8}"/>
                  </a:ext>
                </a:extLst>
              </p:cNvPr>
              <p:cNvSpPr/>
              <p:nvPr/>
            </p:nvSpPr>
            <p:spPr>
              <a:xfrm>
                <a:off x="5318044" y="3934199"/>
                <a:ext cx="931259" cy="93125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323" name="Picture 185">
                <a:extLst>
                  <a:ext uri="{FF2B5EF4-FFF2-40B4-BE49-F238E27FC236}">
                    <a16:creationId xmlns:a16="http://schemas.microsoft.com/office/drawing/2014/main" id="{FFF89EF4-947C-4AD8-A79E-AA25EE03A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5512771" y="4195778"/>
                <a:ext cx="519705" cy="499717"/>
              </a:xfrm>
              <a:prstGeom prst="rect">
                <a:avLst/>
              </a:prstGeom>
            </p:spPr>
          </p:pic>
        </p:grp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02AAF9-684D-4CCB-AC9A-FDFA71E83A22}"/>
              </a:ext>
            </a:extLst>
          </p:cNvPr>
          <p:cNvGrpSpPr/>
          <p:nvPr/>
        </p:nvGrpSpPr>
        <p:grpSpPr>
          <a:xfrm>
            <a:off x="8815047" y="3848976"/>
            <a:ext cx="768000" cy="768000"/>
            <a:chOff x="1706642" y="5410432"/>
            <a:chExt cx="1161195" cy="1161195"/>
          </a:xfrm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2CA8AB43-49F8-42A6-90C1-74122AE2808C}"/>
                </a:ext>
              </a:extLst>
            </p:cNvPr>
            <p:cNvSpPr/>
            <p:nvPr/>
          </p:nvSpPr>
          <p:spPr>
            <a:xfrm>
              <a:off x="1706642" y="5410432"/>
              <a:ext cx="1161195" cy="11611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4BBBD2CC-B376-4BF4-934B-EB9626370D10}"/>
                </a:ext>
              </a:extLst>
            </p:cNvPr>
            <p:cNvGrpSpPr/>
            <p:nvPr/>
          </p:nvGrpSpPr>
          <p:grpSpPr>
            <a:xfrm>
              <a:off x="1847915" y="5908768"/>
              <a:ext cx="884585" cy="331284"/>
              <a:chOff x="4041011" y="1007405"/>
              <a:chExt cx="884585" cy="331284"/>
            </a:xfrm>
            <a:solidFill>
              <a:schemeClr val="bg1">
                <a:lumMod val="95000"/>
              </a:schemeClr>
            </a:solidFill>
          </p:grpSpPr>
          <p:sp>
            <p:nvSpPr>
              <p:cNvPr id="329" name="Rounded Rectangle 87">
                <a:extLst>
                  <a:ext uri="{FF2B5EF4-FFF2-40B4-BE49-F238E27FC236}">
                    <a16:creationId xmlns:a16="http://schemas.microsoft.com/office/drawing/2014/main" id="{B45CB3C4-B247-4B81-B089-6E83EE0FBA95}"/>
                  </a:ext>
                </a:extLst>
              </p:cNvPr>
              <p:cNvSpPr/>
              <p:nvPr/>
            </p:nvSpPr>
            <p:spPr>
              <a:xfrm>
                <a:off x="4112222" y="1012230"/>
                <a:ext cx="363498" cy="32645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0" name="Rounded Rectangle 88">
                <a:extLst>
                  <a:ext uri="{FF2B5EF4-FFF2-40B4-BE49-F238E27FC236}">
                    <a16:creationId xmlns:a16="http://schemas.microsoft.com/office/drawing/2014/main" id="{1F67A248-5711-445B-A7B2-E547682BDFFF}"/>
                  </a:ext>
                </a:extLst>
              </p:cNvPr>
              <p:cNvSpPr/>
              <p:nvPr/>
            </p:nvSpPr>
            <p:spPr>
              <a:xfrm>
                <a:off x="4471009" y="1012229"/>
                <a:ext cx="363498" cy="32645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1" name="Rounded Rectangle 89">
                <a:extLst>
                  <a:ext uri="{FF2B5EF4-FFF2-40B4-BE49-F238E27FC236}">
                    <a16:creationId xmlns:a16="http://schemas.microsoft.com/office/drawing/2014/main" id="{6188828B-43D9-4B69-A894-96155D7C4A5C}"/>
                  </a:ext>
                </a:extLst>
              </p:cNvPr>
              <p:cNvSpPr/>
              <p:nvPr/>
            </p:nvSpPr>
            <p:spPr>
              <a:xfrm>
                <a:off x="4043853" y="1007405"/>
                <a:ext cx="844830" cy="51845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2" name="Rounded Rectangle 90">
                <a:extLst>
                  <a:ext uri="{FF2B5EF4-FFF2-40B4-BE49-F238E27FC236}">
                    <a16:creationId xmlns:a16="http://schemas.microsoft.com/office/drawing/2014/main" id="{8077B154-53DE-4762-8A00-17CD39635660}"/>
                  </a:ext>
                </a:extLst>
              </p:cNvPr>
              <p:cNvSpPr/>
              <p:nvPr/>
            </p:nvSpPr>
            <p:spPr>
              <a:xfrm>
                <a:off x="4397869" y="1100936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3" name="Rounded Rectangle 91">
                <a:extLst>
                  <a:ext uri="{FF2B5EF4-FFF2-40B4-BE49-F238E27FC236}">
                    <a16:creationId xmlns:a16="http://schemas.microsoft.com/office/drawing/2014/main" id="{7BB7D6EB-E825-48D7-AE2F-A2266CAA94E6}"/>
                  </a:ext>
                </a:extLst>
              </p:cNvPr>
              <p:cNvSpPr/>
              <p:nvPr/>
            </p:nvSpPr>
            <p:spPr>
              <a:xfrm>
                <a:off x="4041011" y="1110022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4" name="Rounded Rectangle 92">
                <a:extLst>
                  <a:ext uri="{FF2B5EF4-FFF2-40B4-BE49-F238E27FC236}">
                    <a16:creationId xmlns:a16="http://schemas.microsoft.com/office/drawing/2014/main" id="{7C2D93B3-5348-420C-B7AF-2029353FEB21}"/>
                  </a:ext>
                </a:extLst>
              </p:cNvPr>
              <p:cNvSpPr/>
              <p:nvPr/>
            </p:nvSpPr>
            <p:spPr>
              <a:xfrm>
                <a:off x="4787948" y="1100937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3AC851C1-E60B-434A-A8B6-11265F9A16C0}"/>
                  </a:ext>
                </a:extLst>
              </p:cNvPr>
              <p:cNvGrpSpPr/>
              <p:nvPr/>
            </p:nvGrpSpPr>
            <p:grpSpPr>
              <a:xfrm>
                <a:off x="4115771" y="1197325"/>
                <a:ext cx="356400" cy="18000"/>
                <a:chOff x="4106693" y="1197398"/>
                <a:chExt cx="360000" cy="18000"/>
              </a:xfrm>
              <a:grpFill/>
            </p:grpSpPr>
            <p:sp>
              <p:nvSpPr>
                <p:cNvPr id="339" name="Freeform 97">
                  <a:extLst>
                    <a:ext uri="{FF2B5EF4-FFF2-40B4-BE49-F238E27FC236}">
                      <a16:creationId xmlns:a16="http://schemas.microsoft.com/office/drawing/2014/main" id="{39F3EB88-5621-49F6-8183-C37CCB5B393A}"/>
                    </a:ext>
                  </a:extLst>
                </p:cNvPr>
                <p:cNvSpPr/>
                <p:nvPr/>
              </p:nvSpPr>
              <p:spPr>
                <a:xfrm>
                  <a:off x="4106693" y="1197398"/>
                  <a:ext cx="180732" cy="18000"/>
                </a:xfrm>
                <a:custGeom>
                  <a:avLst/>
                  <a:gdLst>
                    <a:gd name="connsiteX0" fmla="*/ 0 w 235267"/>
                    <a:gd name="connsiteY0" fmla="*/ 29527 h 29527"/>
                    <a:gd name="connsiteX1" fmla="*/ 40005 w 235267"/>
                    <a:gd name="connsiteY1" fmla="*/ 14288 h 29527"/>
                    <a:gd name="connsiteX2" fmla="*/ 77152 w 235267"/>
                    <a:gd name="connsiteY2" fmla="*/ 0 h 29527"/>
                    <a:gd name="connsiteX3" fmla="*/ 114300 w 235267"/>
                    <a:gd name="connsiteY3" fmla="*/ 14288 h 29527"/>
                    <a:gd name="connsiteX4" fmla="*/ 156210 w 235267"/>
                    <a:gd name="connsiteY4" fmla="*/ 29527 h 29527"/>
                    <a:gd name="connsiteX5" fmla="*/ 198120 w 235267"/>
                    <a:gd name="connsiteY5" fmla="*/ 14288 h 29527"/>
                    <a:gd name="connsiteX6" fmla="*/ 235267 w 235267"/>
                    <a:gd name="connsiteY6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267" h="29527">
                      <a:moveTo>
                        <a:pt x="0" y="29527"/>
                      </a:moveTo>
                      <a:cubicBezTo>
                        <a:pt x="15240" y="29527"/>
                        <a:pt x="27622" y="20955"/>
                        <a:pt x="40005" y="14288"/>
                      </a:cubicBezTo>
                      <a:cubicBezTo>
                        <a:pt x="51435" y="6667"/>
                        <a:pt x="62865" y="0"/>
                        <a:pt x="77152" y="0"/>
                      </a:cubicBezTo>
                      <a:cubicBezTo>
                        <a:pt x="91440" y="0"/>
                        <a:pt x="102870" y="6667"/>
                        <a:pt x="114300" y="14288"/>
                      </a:cubicBezTo>
                      <a:cubicBezTo>
                        <a:pt x="126683" y="21908"/>
                        <a:pt x="140017" y="29527"/>
                        <a:pt x="156210" y="29527"/>
                      </a:cubicBezTo>
                      <a:cubicBezTo>
                        <a:pt x="173355" y="29527"/>
                        <a:pt x="185738" y="21908"/>
                        <a:pt x="198120" y="14288"/>
                      </a:cubicBezTo>
                      <a:cubicBezTo>
                        <a:pt x="209550" y="6667"/>
                        <a:pt x="220980" y="0"/>
                        <a:pt x="235267" y="0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Freeform 98">
                  <a:extLst>
                    <a:ext uri="{FF2B5EF4-FFF2-40B4-BE49-F238E27FC236}">
                      <a16:creationId xmlns:a16="http://schemas.microsoft.com/office/drawing/2014/main" id="{A5DC850E-9069-47FB-A6FA-1B079272F0A4}"/>
                    </a:ext>
                  </a:extLst>
                </p:cNvPr>
                <p:cNvSpPr/>
                <p:nvPr/>
              </p:nvSpPr>
              <p:spPr>
                <a:xfrm>
                  <a:off x="4287425" y="1197398"/>
                  <a:ext cx="179268" cy="18000"/>
                </a:xfrm>
                <a:custGeom>
                  <a:avLst/>
                  <a:gdLst>
                    <a:gd name="connsiteX0" fmla="*/ 0 w 233362"/>
                    <a:gd name="connsiteY0" fmla="*/ 0 h 29527"/>
                    <a:gd name="connsiteX1" fmla="*/ 37147 w 233362"/>
                    <a:gd name="connsiteY1" fmla="*/ 14288 h 29527"/>
                    <a:gd name="connsiteX2" fmla="*/ 77153 w 233362"/>
                    <a:gd name="connsiteY2" fmla="*/ 29527 h 29527"/>
                    <a:gd name="connsiteX3" fmla="*/ 117158 w 233362"/>
                    <a:gd name="connsiteY3" fmla="*/ 14288 h 29527"/>
                    <a:gd name="connsiteX4" fmla="*/ 154305 w 233362"/>
                    <a:gd name="connsiteY4" fmla="*/ 0 h 29527"/>
                    <a:gd name="connsiteX5" fmla="*/ 191453 w 233362"/>
                    <a:gd name="connsiteY5" fmla="*/ 14288 h 29527"/>
                    <a:gd name="connsiteX6" fmla="*/ 233363 w 233362"/>
                    <a:gd name="connsiteY6" fmla="*/ 29527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362" h="29527">
                      <a:moveTo>
                        <a:pt x="0" y="0"/>
                      </a:moveTo>
                      <a:cubicBezTo>
                        <a:pt x="14288" y="0"/>
                        <a:pt x="25717" y="6667"/>
                        <a:pt x="37147" y="14288"/>
                      </a:cubicBezTo>
                      <a:cubicBezTo>
                        <a:pt x="48578" y="21908"/>
                        <a:pt x="61913" y="29527"/>
                        <a:pt x="77153" y="29527"/>
                      </a:cubicBezTo>
                      <a:cubicBezTo>
                        <a:pt x="92392" y="29527"/>
                        <a:pt x="104775" y="20955"/>
                        <a:pt x="117158" y="14288"/>
                      </a:cubicBezTo>
                      <a:cubicBezTo>
                        <a:pt x="128588" y="6667"/>
                        <a:pt x="140017" y="0"/>
                        <a:pt x="154305" y="0"/>
                      </a:cubicBezTo>
                      <a:cubicBezTo>
                        <a:pt x="168592" y="0"/>
                        <a:pt x="180022" y="6667"/>
                        <a:pt x="191453" y="14288"/>
                      </a:cubicBezTo>
                      <a:cubicBezTo>
                        <a:pt x="203835" y="21908"/>
                        <a:pt x="217170" y="29527"/>
                        <a:pt x="233363" y="29527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D1CE2DC1-8717-4A7A-8BFB-5F9A3592FE5B}"/>
                  </a:ext>
                </a:extLst>
              </p:cNvPr>
              <p:cNvGrpSpPr/>
              <p:nvPr/>
            </p:nvGrpSpPr>
            <p:grpSpPr>
              <a:xfrm>
                <a:off x="4478107" y="1247995"/>
                <a:ext cx="356400" cy="18000"/>
                <a:chOff x="4106693" y="1197398"/>
                <a:chExt cx="360000" cy="18000"/>
              </a:xfrm>
              <a:grpFill/>
            </p:grpSpPr>
            <p:sp>
              <p:nvSpPr>
                <p:cNvPr id="337" name="Freeform 95">
                  <a:extLst>
                    <a:ext uri="{FF2B5EF4-FFF2-40B4-BE49-F238E27FC236}">
                      <a16:creationId xmlns:a16="http://schemas.microsoft.com/office/drawing/2014/main" id="{1FB687E4-9603-49C3-A15C-B3E370762609}"/>
                    </a:ext>
                  </a:extLst>
                </p:cNvPr>
                <p:cNvSpPr/>
                <p:nvPr/>
              </p:nvSpPr>
              <p:spPr>
                <a:xfrm>
                  <a:off x="4106693" y="1197398"/>
                  <a:ext cx="180732" cy="18000"/>
                </a:xfrm>
                <a:custGeom>
                  <a:avLst/>
                  <a:gdLst>
                    <a:gd name="connsiteX0" fmla="*/ 0 w 235267"/>
                    <a:gd name="connsiteY0" fmla="*/ 29527 h 29527"/>
                    <a:gd name="connsiteX1" fmla="*/ 40005 w 235267"/>
                    <a:gd name="connsiteY1" fmla="*/ 14288 h 29527"/>
                    <a:gd name="connsiteX2" fmla="*/ 77152 w 235267"/>
                    <a:gd name="connsiteY2" fmla="*/ 0 h 29527"/>
                    <a:gd name="connsiteX3" fmla="*/ 114300 w 235267"/>
                    <a:gd name="connsiteY3" fmla="*/ 14288 h 29527"/>
                    <a:gd name="connsiteX4" fmla="*/ 156210 w 235267"/>
                    <a:gd name="connsiteY4" fmla="*/ 29527 h 29527"/>
                    <a:gd name="connsiteX5" fmla="*/ 198120 w 235267"/>
                    <a:gd name="connsiteY5" fmla="*/ 14288 h 29527"/>
                    <a:gd name="connsiteX6" fmla="*/ 235267 w 235267"/>
                    <a:gd name="connsiteY6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267" h="29527">
                      <a:moveTo>
                        <a:pt x="0" y="29527"/>
                      </a:moveTo>
                      <a:cubicBezTo>
                        <a:pt x="15240" y="29527"/>
                        <a:pt x="27622" y="20955"/>
                        <a:pt x="40005" y="14288"/>
                      </a:cubicBezTo>
                      <a:cubicBezTo>
                        <a:pt x="51435" y="6667"/>
                        <a:pt x="62865" y="0"/>
                        <a:pt x="77152" y="0"/>
                      </a:cubicBezTo>
                      <a:cubicBezTo>
                        <a:pt x="91440" y="0"/>
                        <a:pt x="102870" y="6667"/>
                        <a:pt x="114300" y="14288"/>
                      </a:cubicBezTo>
                      <a:cubicBezTo>
                        <a:pt x="126683" y="21908"/>
                        <a:pt x="140017" y="29527"/>
                        <a:pt x="156210" y="29527"/>
                      </a:cubicBezTo>
                      <a:cubicBezTo>
                        <a:pt x="173355" y="29527"/>
                        <a:pt x="185738" y="21908"/>
                        <a:pt x="198120" y="14288"/>
                      </a:cubicBezTo>
                      <a:cubicBezTo>
                        <a:pt x="209550" y="6667"/>
                        <a:pt x="220980" y="0"/>
                        <a:pt x="235267" y="0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Freeform 96">
                  <a:extLst>
                    <a:ext uri="{FF2B5EF4-FFF2-40B4-BE49-F238E27FC236}">
                      <a16:creationId xmlns:a16="http://schemas.microsoft.com/office/drawing/2014/main" id="{D4ABCCF0-5897-41BB-8A5B-94029A019647}"/>
                    </a:ext>
                  </a:extLst>
                </p:cNvPr>
                <p:cNvSpPr/>
                <p:nvPr/>
              </p:nvSpPr>
              <p:spPr>
                <a:xfrm>
                  <a:off x="4287425" y="1197398"/>
                  <a:ext cx="179268" cy="18000"/>
                </a:xfrm>
                <a:custGeom>
                  <a:avLst/>
                  <a:gdLst>
                    <a:gd name="connsiteX0" fmla="*/ 0 w 233362"/>
                    <a:gd name="connsiteY0" fmla="*/ 0 h 29527"/>
                    <a:gd name="connsiteX1" fmla="*/ 37147 w 233362"/>
                    <a:gd name="connsiteY1" fmla="*/ 14288 h 29527"/>
                    <a:gd name="connsiteX2" fmla="*/ 77153 w 233362"/>
                    <a:gd name="connsiteY2" fmla="*/ 29527 h 29527"/>
                    <a:gd name="connsiteX3" fmla="*/ 117158 w 233362"/>
                    <a:gd name="connsiteY3" fmla="*/ 14288 h 29527"/>
                    <a:gd name="connsiteX4" fmla="*/ 154305 w 233362"/>
                    <a:gd name="connsiteY4" fmla="*/ 0 h 29527"/>
                    <a:gd name="connsiteX5" fmla="*/ 191453 w 233362"/>
                    <a:gd name="connsiteY5" fmla="*/ 14288 h 29527"/>
                    <a:gd name="connsiteX6" fmla="*/ 233363 w 233362"/>
                    <a:gd name="connsiteY6" fmla="*/ 29527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362" h="29527">
                      <a:moveTo>
                        <a:pt x="0" y="0"/>
                      </a:moveTo>
                      <a:cubicBezTo>
                        <a:pt x="14288" y="0"/>
                        <a:pt x="25717" y="6667"/>
                        <a:pt x="37147" y="14288"/>
                      </a:cubicBezTo>
                      <a:cubicBezTo>
                        <a:pt x="48578" y="21908"/>
                        <a:pt x="61913" y="29527"/>
                        <a:pt x="77153" y="29527"/>
                      </a:cubicBezTo>
                      <a:cubicBezTo>
                        <a:pt x="92392" y="29527"/>
                        <a:pt x="104775" y="20955"/>
                        <a:pt x="117158" y="14288"/>
                      </a:cubicBezTo>
                      <a:cubicBezTo>
                        <a:pt x="128588" y="6667"/>
                        <a:pt x="140017" y="0"/>
                        <a:pt x="154305" y="0"/>
                      </a:cubicBezTo>
                      <a:cubicBezTo>
                        <a:pt x="168592" y="0"/>
                        <a:pt x="180022" y="6667"/>
                        <a:pt x="191453" y="14288"/>
                      </a:cubicBezTo>
                      <a:cubicBezTo>
                        <a:pt x="203835" y="21908"/>
                        <a:pt x="217170" y="29527"/>
                        <a:pt x="233363" y="29527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86678C09-8FB7-4CB4-8B7D-F95D29249F65}"/>
              </a:ext>
            </a:extLst>
          </p:cNvPr>
          <p:cNvGrpSpPr>
            <a:grpSpLocks noChangeAspect="1"/>
          </p:cNvGrpSpPr>
          <p:nvPr/>
        </p:nvGrpSpPr>
        <p:grpSpPr>
          <a:xfrm>
            <a:off x="9262251" y="3388151"/>
            <a:ext cx="286543" cy="286543"/>
            <a:chOff x="7506803" y="5225745"/>
            <a:chExt cx="931259" cy="931259"/>
          </a:xfrm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AD5B3DD7-A92C-4B31-A0ED-EF8700441269}"/>
                </a:ext>
              </a:extLst>
            </p:cNvPr>
            <p:cNvSpPr/>
            <p:nvPr/>
          </p:nvSpPr>
          <p:spPr>
            <a:xfrm>
              <a:off x="7506803" y="5225745"/>
              <a:ext cx="931259" cy="931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343" name="Freeform 100">
              <a:extLst>
                <a:ext uri="{FF2B5EF4-FFF2-40B4-BE49-F238E27FC236}">
                  <a16:creationId xmlns:a16="http://schemas.microsoft.com/office/drawing/2014/main" id="{6AA13CA4-F577-44AE-84E4-18C8147DAB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0000" y="5768162"/>
              <a:ext cx="185158" cy="319955"/>
            </a:xfrm>
            <a:custGeom>
              <a:avLst/>
              <a:gdLst>
                <a:gd name="connsiteX0" fmla="*/ 93121 w 422093"/>
                <a:gd name="connsiteY0" fmla="*/ 129148 h 527292"/>
                <a:gd name="connsiteX1" fmla="*/ 93121 w 422093"/>
                <a:gd name="connsiteY1" fmla="*/ 33898 h 527292"/>
                <a:gd name="connsiteX2" fmla="*/ 66451 w 422093"/>
                <a:gd name="connsiteY2" fmla="*/ 560 h 527292"/>
                <a:gd name="connsiteX3" fmla="*/ 28351 w 422093"/>
                <a:gd name="connsiteY3" fmla="*/ 31993 h 527292"/>
                <a:gd name="connsiteX4" fmla="*/ 28351 w 422093"/>
                <a:gd name="connsiteY4" fmla="*/ 110098 h 527292"/>
                <a:gd name="connsiteX5" fmla="*/ 10253 w 422093"/>
                <a:gd name="connsiteY5" fmla="*/ 234875 h 527292"/>
                <a:gd name="connsiteX6" fmla="*/ 8348 w 422093"/>
                <a:gd name="connsiteY6" fmla="*/ 366320 h 527292"/>
                <a:gd name="connsiteX7" fmla="*/ 211231 w 422093"/>
                <a:gd name="connsiteY7" fmla="*/ 527293 h 527292"/>
                <a:gd name="connsiteX8" fmla="*/ 414113 w 422093"/>
                <a:gd name="connsiteY8" fmla="*/ 366320 h 527292"/>
                <a:gd name="connsiteX9" fmla="*/ 412208 w 422093"/>
                <a:gd name="connsiteY9" fmla="*/ 234875 h 527292"/>
                <a:gd name="connsiteX10" fmla="*/ 394111 w 422093"/>
                <a:gd name="connsiteY10" fmla="*/ 110098 h 527292"/>
                <a:gd name="connsiteX11" fmla="*/ 394111 w 422093"/>
                <a:gd name="connsiteY11" fmla="*/ 91048 h 527292"/>
                <a:gd name="connsiteX12" fmla="*/ 359821 w 422093"/>
                <a:gd name="connsiteY12" fmla="*/ 58663 h 527292"/>
                <a:gd name="connsiteX13" fmla="*/ 329341 w 422093"/>
                <a:gd name="connsiteY13" fmla="*/ 92953 h 527292"/>
                <a:gd name="connsiteX14" fmla="*/ 329341 w 422093"/>
                <a:gd name="connsiteY14" fmla="*/ 143435 h 527292"/>
                <a:gd name="connsiteX15" fmla="*/ 277906 w 422093"/>
                <a:gd name="connsiteY15" fmla="*/ 199633 h 527292"/>
                <a:gd name="connsiteX16" fmla="*/ 277906 w 422093"/>
                <a:gd name="connsiteY16" fmla="*/ 199633 h 527292"/>
                <a:gd name="connsiteX17" fmla="*/ 226471 w 422093"/>
                <a:gd name="connsiteY17" fmla="*/ 148198 h 527292"/>
                <a:gd name="connsiteX18" fmla="*/ 226471 w 422093"/>
                <a:gd name="connsiteY18" fmla="*/ 45328 h 527292"/>
                <a:gd name="connsiteX19" fmla="*/ 192181 w 422093"/>
                <a:gd name="connsiteY19" fmla="*/ 11990 h 527292"/>
                <a:gd name="connsiteX20" fmla="*/ 161701 w 422093"/>
                <a:gd name="connsiteY20" fmla="*/ 46280 h 527292"/>
                <a:gd name="connsiteX21" fmla="*/ 161701 w 422093"/>
                <a:gd name="connsiteY21" fmla="*/ 129148 h 527292"/>
                <a:gd name="connsiteX22" fmla="*/ 127411 w 422093"/>
                <a:gd name="connsiteY22" fmla="*/ 163438 h 527292"/>
                <a:gd name="connsiteX23" fmla="*/ 127411 w 422093"/>
                <a:gd name="connsiteY23" fmla="*/ 163438 h 527292"/>
                <a:gd name="connsiteX24" fmla="*/ 93121 w 422093"/>
                <a:gd name="connsiteY24" fmla="*/ 129148 h 52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2093" h="527292">
                  <a:moveTo>
                    <a:pt x="93121" y="129148"/>
                  </a:moveTo>
                  <a:lnTo>
                    <a:pt x="93121" y="33898"/>
                  </a:lnTo>
                  <a:cubicBezTo>
                    <a:pt x="93121" y="17705"/>
                    <a:pt x="82643" y="3418"/>
                    <a:pt x="66451" y="560"/>
                  </a:cubicBezTo>
                  <a:cubicBezTo>
                    <a:pt x="46448" y="-3250"/>
                    <a:pt x="28351" y="12943"/>
                    <a:pt x="28351" y="31993"/>
                  </a:cubicBezTo>
                  <a:lnTo>
                    <a:pt x="28351" y="110098"/>
                  </a:lnTo>
                  <a:cubicBezTo>
                    <a:pt x="28351" y="152008"/>
                    <a:pt x="21683" y="193918"/>
                    <a:pt x="10253" y="234875"/>
                  </a:cubicBezTo>
                  <a:cubicBezTo>
                    <a:pt x="-3082" y="283453"/>
                    <a:pt x="-3082" y="325363"/>
                    <a:pt x="8348" y="366320"/>
                  </a:cubicBezTo>
                  <a:cubicBezTo>
                    <a:pt x="22636" y="420613"/>
                    <a:pt x="81691" y="527293"/>
                    <a:pt x="211231" y="527293"/>
                  </a:cubicBezTo>
                  <a:cubicBezTo>
                    <a:pt x="340771" y="527293"/>
                    <a:pt x="399826" y="420613"/>
                    <a:pt x="414113" y="366320"/>
                  </a:cubicBezTo>
                  <a:cubicBezTo>
                    <a:pt x="424591" y="325363"/>
                    <a:pt x="425543" y="283453"/>
                    <a:pt x="412208" y="234875"/>
                  </a:cubicBezTo>
                  <a:cubicBezTo>
                    <a:pt x="400778" y="193918"/>
                    <a:pt x="394111" y="152008"/>
                    <a:pt x="394111" y="110098"/>
                  </a:cubicBezTo>
                  <a:lnTo>
                    <a:pt x="394111" y="91048"/>
                  </a:lnTo>
                  <a:cubicBezTo>
                    <a:pt x="394111" y="72950"/>
                    <a:pt x="378871" y="57710"/>
                    <a:pt x="359821" y="58663"/>
                  </a:cubicBezTo>
                  <a:cubicBezTo>
                    <a:pt x="342676" y="59615"/>
                    <a:pt x="329341" y="74855"/>
                    <a:pt x="329341" y="92953"/>
                  </a:cubicBezTo>
                  <a:lnTo>
                    <a:pt x="329341" y="143435"/>
                  </a:lnTo>
                  <a:cubicBezTo>
                    <a:pt x="329341" y="176773"/>
                    <a:pt x="306481" y="200585"/>
                    <a:pt x="277906" y="199633"/>
                  </a:cubicBezTo>
                  <a:lnTo>
                    <a:pt x="277906" y="199633"/>
                  </a:lnTo>
                  <a:cubicBezTo>
                    <a:pt x="249331" y="199633"/>
                    <a:pt x="226471" y="176773"/>
                    <a:pt x="226471" y="148198"/>
                  </a:cubicBezTo>
                  <a:lnTo>
                    <a:pt x="226471" y="45328"/>
                  </a:lnTo>
                  <a:cubicBezTo>
                    <a:pt x="226471" y="26278"/>
                    <a:pt x="211231" y="11038"/>
                    <a:pt x="192181" y="11990"/>
                  </a:cubicBezTo>
                  <a:cubicBezTo>
                    <a:pt x="175036" y="12943"/>
                    <a:pt x="161701" y="28183"/>
                    <a:pt x="161701" y="46280"/>
                  </a:cubicBezTo>
                  <a:lnTo>
                    <a:pt x="161701" y="129148"/>
                  </a:lnTo>
                  <a:cubicBezTo>
                    <a:pt x="161701" y="148198"/>
                    <a:pt x="146461" y="163438"/>
                    <a:pt x="127411" y="163438"/>
                  </a:cubicBezTo>
                  <a:lnTo>
                    <a:pt x="127411" y="163438"/>
                  </a:lnTo>
                  <a:cubicBezTo>
                    <a:pt x="108361" y="163438"/>
                    <a:pt x="93121" y="148198"/>
                    <a:pt x="93121" y="129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4" name="Graphic 6">
              <a:extLst>
                <a:ext uri="{FF2B5EF4-FFF2-40B4-BE49-F238E27FC236}">
                  <a16:creationId xmlns:a16="http://schemas.microsoft.com/office/drawing/2014/main" id="{FCB145BC-1C64-4F3A-9C1E-B87D7374EC94}"/>
                </a:ext>
              </a:extLst>
            </p:cNvPr>
            <p:cNvGrpSpPr/>
            <p:nvPr/>
          </p:nvGrpSpPr>
          <p:grpSpPr>
            <a:xfrm>
              <a:off x="7902919" y="5985856"/>
              <a:ext cx="158400" cy="7491"/>
              <a:chOff x="7575232" y="3189764"/>
              <a:chExt cx="468628" cy="29527"/>
            </a:xfrm>
            <a:solidFill>
              <a:schemeClr val="bg1">
                <a:lumMod val="95000"/>
              </a:schemeClr>
            </a:solidFill>
          </p:grpSpPr>
          <p:sp>
            <p:nvSpPr>
              <p:cNvPr id="350" name="Freeform 107">
                <a:extLst>
                  <a:ext uri="{FF2B5EF4-FFF2-40B4-BE49-F238E27FC236}">
                    <a16:creationId xmlns:a16="http://schemas.microsoft.com/office/drawing/2014/main" id="{F1861642-90F1-48CF-AB13-86D59DE95B32}"/>
                  </a:ext>
                </a:extLst>
              </p:cNvPr>
              <p:cNvSpPr/>
              <p:nvPr/>
            </p:nvSpPr>
            <p:spPr>
              <a:xfrm>
                <a:off x="7575232" y="3189764"/>
                <a:ext cx="235267" cy="29527"/>
              </a:xfrm>
              <a:custGeom>
                <a:avLst/>
                <a:gdLst>
                  <a:gd name="connsiteX0" fmla="*/ 0 w 235267"/>
                  <a:gd name="connsiteY0" fmla="*/ 29527 h 29527"/>
                  <a:gd name="connsiteX1" fmla="*/ 40005 w 235267"/>
                  <a:gd name="connsiteY1" fmla="*/ 14288 h 29527"/>
                  <a:gd name="connsiteX2" fmla="*/ 77152 w 235267"/>
                  <a:gd name="connsiteY2" fmla="*/ 0 h 29527"/>
                  <a:gd name="connsiteX3" fmla="*/ 114300 w 235267"/>
                  <a:gd name="connsiteY3" fmla="*/ 14288 h 29527"/>
                  <a:gd name="connsiteX4" fmla="*/ 156210 w 235267"/>
                  <a:gd name="connsiteY4" fmla="*/ 29527 h 29527"/>
                  <a:gd name="connsiteX5" fmla="*/ 198120 w 235267"/>
                  <a:gd name="connsiteY5" fmla="*/ 14288 h 29527"/>
                  <a:gd name="connsiteX6" fmla="*/ 235267 w 235267"/>
                  <a:gd name="connsiteY6" fmla="*/ 0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267" h="29527">
                    <a:moveTo>
                      <a:pt x="0" y="29527"/>
                    </a:moveTo>
                    <a:cubicBezTo>
                      <a:pt x="15240" y="29527"/>
                      <a:pt x="27622" y="20955"/>
                      <a:pt x="40005" y="14288"/>
                    </a:cubicBezTo>
                    <a:cubicBezTo>
                      <a:pt x="51435" y="6667"/>
                      <a:pt x="62865" y="0"/>
                      <a:pt x="77152" y="0"/>
                    </a:cubicBezTo>
                    <a:cubicBezTo>
                      <a:pt x="91440" y="0"/>
                      <a:pt x="102870" y="6667"/>
                      <a:pt x="114300" y="14288"/>
                    </a:cubicBezTo>
                    <a:cubicBezTo>
                      <a:pt x="126683" y="21908"/>
                      <a:pt x="140017" y="29527"/>
                      <a:pt x="156210" y="29527"/>
                    </a:cubicBezTo>
                    <a:cubicBezTo>
                      <a:pt x="173355" y="29527"/>
                      <a:pt x="185738" y="21908"/>
                      <a:pt x="198120" y="14288"/>
                    </a:cubicBezTo>
                    <a:cubicBezTo>
                      <a:pt x="209550" y="6667"/>
                      <a:pt x="220980" y="0"/>
                      <a:pt x="235267" y="0"/>
                    </a:cubicBezTo>
                  </a:path>
                </a:pathLst>
              </a:custGeom>
              <a:grp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Freeform 108">
                <a:extLst>
                  <a:ext uri="{FF2B5EF4-FFF2-40B4-BE49-F238E27FC236}">
                    <a16:creationId xmlns:a16="http://schemas.microsoft.com/office/drawing/2014/main" id="{6DD4742B-1ECE-48B0-948D-9CD51B41E587}"/>
                  </a:ext>
                </a:extLst>
              </p:cNvPr>
              <p:cNvSpPr/>
              <p:nvPr/>
            </p:nvSpPr>
            <p:spPr>
              <a:xfrm>
                <a:off x="7810500" y="3189764"/>
                <a:ext cx="233360" cy="29526"/>
              </a:xfrm>
              <a:custGeom>
                <a:avLst/>
                <a:gdLst>
                  <a:gd name="connsiteX0" fmla="*/ 0 w 233362"/>
                  <a:gd name="connsiteY0" fmla="*/ 0 h 29527"/>
                  <a:gd name="connsiteX1" fmla="*/ 37147 w 233362"/>
                  <a:gd name="connsiteY1" fmla="*/ 14288 h 29527"/>
                  <a:gd name="connsiteX2" fmla="*/ 77153 w 233362"/>
                  <a:gd name="connsiteY2" fmla="*/ 29527 h 29527"/>
                  <a:gd name="connsiteX3" fmla="*/ 117158 w 233362"/>
                  <a:gd name="connsiteY3" fmla="*/ 14288 h 29527"/>
                  <a:gd name="connsiteX4" fmla="*/ 154305 w 233362"/>
                  <a:gd name="connsiteY4" fmla="*/ 0 h 29527"/>
                  <a:gd name="connsiteX5" fmla="*/ 191453 w 233362"/>
                  <a:gd name="connsiteY5" fmla="*/ 14288 h 29527"/>
                  <a:gd name="connsiteX6" fmla="*/ 233363 w 233362"/>
                  <a:gd name="connsiteY6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62" h="29527">
                    <a:moveTo>
                      <a:pt x="0" y="0"/>
                    </a:moveTo>
                    <a:cubicBezTo>
                      <a:pt x="14288" y="0"/>
                      <a:pt x="25717" y="6667"/>
                      <a:pt x="37147" y="14288"/>
                    </a:cubicBezTo>
                    <a:cubicBezTo>
                      <a:pt x="48578" y="21908"/>
                      <a:pt x="61913" y="29527"/>
                      <a:pt x="77153" y="29527"/>
                    </a:cubicBezTo>
                    <a:cubicBezTo>
                      <a:pt x="92392" y="29527"/>
                      <a:pt x="104775" y="20955"/>
                      <a:pt x="117158" y="14288"/>
                    </a:cubicBezTo>
                    <a:cubicBezTo>
                      <a:pt x="128588" y="6667"/>
                      <a:pt x="140017" y="0"/>
                      <a:pt x="154305" y="0"/>
                    </a:cubicBezTo>
                    <a:cubicBezTo>
                      <a:pt x="168592" y="0"/>
                      <a:pt x="180022" y="6667"/>
                      <a:pt x="191453" y="14288"/>
                    </a:cubicBezTo>
                    <a:cubicBezTo>
                      <a:pt x="203835" y="21908"/>
                      <a:pt x="217170" y="29527"/>
                      <a:pt x="233363" y="29527"/>
                    </a:cubicBezTo>
                  </a:path>
                </a:pathLst>
              </a:custGeom>
              <a:grp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5" name="Rectangle 411">
              <a:extLst>
                <a:ext uri="{FF2B5EF4-FFF2-40B4-BE49-F238E27FC236}">
                  <a16:creationId xmlns:a16="http://schemas.microsoft.com/office/drawing/2014/main" id="{15EE355A-1B7C-4486-83FC-ED51C81FED36}"/>
                </a:ext>
              </a:extLst>
            </p:cNvPr>
            <p:cNvSpPr/>
            <p:nvPr/>
          </p:nvSpPr>
          <p:spPr>
            <a:xfrm>
              <a:off x="7883267" y="5598626"/>
              <a:ext cx="185158" cy="291574"/>
            </a:xfrm>
            <a:custGeom>
              <a:avLst/>
              <a:gdLst>
                <a:gd name="connsiteX0" fmla="*/ 0 w 444901"/>
                <a:gd name="connsiteY0" fmla="*/ 0 h 700599"/>
                <a:gd name="connsiteX1" fmla="*/ 444901 w 444901"/>
                <a:gd name="connsiteY1" fmla="*/ 0 h 700599"/>
                <a:gd name="connsiteX2" fmla="*/ 444901 w 444901"/>
                <a:gd name="connsiteY2" fmla="*/ 700599 h 700599"/>
                <a:gd name="connsiteX3" fmla="*/ 0 w 444901"/>
                <a:gd name="connsiteY3" fmla="*/ 700599 h 700599"/>
                <a:gd name="connsiteX4" fmla="*/ 0 w 444901"/>
                <a:gd name="connsiteY4" fmla="*/ 0 h 700599"/>
                <a:gd name="connsiteX0" fmla="*/ 0 w 444901"/>
                <a:gd name="connsiteY0" fmla="*/ 38100 h 700599"/>
                <a:gd name="connsiteX1" fmla="*/ 444901 w 444901"/>
                <a:gd name="connsiteY1" fmla="*/ 0 h 700599"/>
                <a:gd name="connsiteX2" fmla="*/ 444901 w 444901"/>
                <a:gd name="connsiteY2" fmla="*/ 700599 h 700599"/>
                <a:gd name="connsiteX3" fmla="*/ 0 w 444901"/>
                <a:gd name="connsiteY3" fmla="*/ 700599 h 700599"/>
                <a:gd name="connsiteX4" fmla="*/ 0 w 444901"/>
                <a:gd name="connsiteY4" fmla="*/ 38100 h 7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01" h="700599">
                  <a:moveTo>
                    <a:pt x="0" y="38100"/>
                  </a:moveTo>
                  <a:lnTo>
                    <a:pt x="444901" y="0"/>
                  </a:lnTo>
                  <a:lnTo>
                    <a:pt x="444901" y="700599"/>
                  </a:lnTo>
                  <a:lnTo>
                    <a:pt x="0" y="700599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1628756-1CED-479C-9308-FEAF55A7CCF1}"/>
                </a:ext>
              </a:extLst>
            </p:cNvPr>
            <p:cNvCxnSpPr/>
            <p:nvPr/>
          </p:nvCxnSpPr>
          <p:spPr>
            <a:xfrm>
              <a:off x="7764701" y="5890200"/>
              <a:ext cx="422290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B6E26430-900F-42A2-AC9A-396AA645C7BC}"/>
                </a:ext>
              </a:extLst>
            </p:cNvPr>
            <p:cNvSpPr/>
            <p:nvPr/>
          </p:nvSpPr>
          <p:spPr>
            <a:xfrm rot="20921585">
              <a:off x="7838893" y="5588717"/>
              <a:ext cx="270144" cy="34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348" name="Freeform 105">
              <a:extLst>
                <a:ext uri="{FF2B5EF4-FFF2-40B4-BE49-F238E27FC236}">
                  <a16:creationId xmlns:a16="http://schemas.microsoft.com/office/drawing/2014/main" id="{12DC2ABC-71A5-44AE-AD1A-3A298456119F}"/>
                </a:ext>
              </a:extLst>
            </p:cNvPr>
            <p:cNvSpPr/>
            <p:nvPr/>
          </p:nvSpPr>
          <p:spPr>
            <a:xfrm>
              <a:off x="7915771" y="5863686"/>
              <a:ext cx="124124" cy="26514"/>
            </a:xfrm>
            <a:custGeom>
              <a:avLst/>
              <a:gdLst>
                <a:gd name="connsiteX0" fmla="*/ 114780 w 298247"/>
                <a:gd name="connsiteY0" fmla="*/ 0 h 63708"/>
                <a:gd name="connsiteX1" fmla="*/ 183465 w 298247"/>
                <a:gd name="connsiteY1" fmla="*/ 0 h 63708"/>
                <a:gd name="connsiteX2" fmla="*/ 191085 w 298247"/>
                <a:gd name="connsiteY2" fmla="*/ 7620 h 63708"/>
                <a:gd name="connsiteX3" fmla="*/ 191085 w 298247"/>
                <a:gd name="connsiteY3" fmla="*/ 17989 h 63708"/>
                <a:gd name="connsiteX4" fmla="*/ 290627 w 298247"/>
                <a:gd name="connsiteY4" fmla="*/ 17989 h 63708"/>
                <a:gd name="connsiteX5" fmla="*/ 298247 w 298247"/>
                <a:gd name="connsiteY5" fmla="*/ 25609 h 63708"/>
                <a:gd name="connsiteX6" fmla="*/ 298247 w 298247"/>
                <a:gd name="connsiteY6" fmla="*/ 56088 h 63708"/>
                <a:gd name="connsiteX7" fmla="*/ 290627 w 298247"/>
                <a:gd name="connsiteY7" fmla="*/ 63708 h 63708"/>
                <a:gd name="connsiteX8" fmla="*/ 7620 w 298247"/>
                <a:gd name="connsiteY8" fmla="*/ 63708 h 63708"/>
                <a:gd name="connsiteX9" fmla="*/ 0 w 298247"/>
                <a:gd name="connsiteY9" fmla="*/ 56088 h 63708"/>
                <a:gd name="connsiteX10" fmla="*/ 0 w 298247"/>
                <a:gd name="connsiteY10" fmla="*/ 25609 h 63708"/>
                <a:gd name="connsiteX11" fmla="*/ 7620 w 298247"/>
                <a:gd name="connsiteY11" fmla="*/ 17989 h 63708"/>
                <a:gd name="connsiteX12" fmla="*/ 107160 w 298247"/>
                <a:gd name="connsiteY12" fmla="*/ 17989 h 63708"/>
                <a:gd name="connsiteX13" fmla="*/ 107160 w 298247"/>
                <a:gd name="connsiteY13" fmla="*/ 7620 h 63708"/>
                <a:gd name="connsiteX14" fmla="*/ 114780 w 298247"/>
                <a:gd name="connsiteY14" fmla="*/ 0 h 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247" h="63708">
                  <a:moveTo>
                    <a:pt x="114780" y="0"/>
                  </a:moveTo>
                  <a:lnTo>
                    <a:pt x="183465" y="0"/>
                  </a:lnTo>
                  <a:cubicBezTo>
                    <a:pt x="187673" y="0"/>
                    <a:pt x="191085" y="3412"/>
                    <a:pt x="191085" y="7620"/>
                  </a:cubicBezTo>
                  <a:lnTo>
                    <a:pt x="191085" y="17989"/>
                  </a:lnTo>
                  <a:lnTo>
                    <a:pt x="290627" y="17989"/>
                  </a:lnTo>
                  <a:cubicBezTo>
                    <a:pt x="294835" y="17989"/>
                    <a:pt x="298247" y="21401"/>
                    <a:pt x="298247" y="25609"/>
                  </a:cubicBezTo>
                  <a:lnTo>
                    <a:pt x="298247" y="56088"/>
                  </a:lnTo>
                  <a:cubicBezTo>
                    <a:pt x="298247" y="60296"/>
                    <a:pt x="294835" y="63708"/>
                    <a:pt x="290627" y="63708"/>
                  </a:cubicBezTo>
                  <a:lnTo>
                    <a:pt x="7620" y="63708"/>
                  </a:lnTo>
                  <a:cubicBezTo>
                    <a:pt x="3412" y="63708"/>
                    <a:pt x="0" y="60296"/>
                    <a:pt x="0" y="56088"/>
                  </a:cubicBezTo>
                  <a:lnTo>
                    <a:pt x="0" y="25609"/>
                  </a:lnTo>
                  <a:cubicBezTo>
                    <a:pt x="0" y="21401"/>
                    <a:pt x="3412" y="17989"/>
                    <a:pt x="7620" y="17989"/>
                  </a:cubicBezTo>
                  <a:lnTo>
                    <a:pt x="107160" y="17989"/>
                  </a:lnTo>
                  <a:lnTo>
                    <a:pt x="107160" y="7620"/>
                  </a:lnTo>
                  <a:cubicBezTo>
                    <a:pt x="107160" y="3412"/>
                    <a:pt x="110572" y="0"/>
                    <a:pt x="11478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C5A4D33-89AE-4EAF-878A-D14BC7FA4F82}"/>
              </a:ext>
            </a:extLst>
          </p:cNvPr>
          <p:cNvSpPr txBox="1"/>
          <p:nvPr/>
        </p:nvSpPr>
        <p:spPr>
          <a:xfrm>
            <a:off x="9391629" y="18452"/>
            <a:ext cx="2726464" cy="10776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Area: </a:t>
            </a:r>
            <a:r>
              <a:rPr lang="en-PH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91km</a:t>
            </a:r>
            <a:r>
              <a:rPr lang="en-PH" sz="1067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Population: 289,820 (2020)</a:t>
            </a: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Population density: 3,188 per </a:t>
            </a:r>
            <a:r>
              <a:rPr lang="en-PH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km</a:t>
            </a:r>
            <a:r>
              <a:rPr lang="en-PH" sz="1067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 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(2020)</a:t>
            </a: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Connections: 51,450 </a:t>
            </a: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Unit: </a:t>
            </a:r>
            <a:r>
              <a:rPr lang="en-PH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1,000m</a:t>
            </a:r>
            <a:r>
              <a:rPr lang="en-PH" sz="1067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lang="en-GB" sz="10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Period: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99548-B21E-40C8-8521-64C8E0BA9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979" y="5508403"/>
            <a:ext cx="3317016" cy="473860"/>
          </a:xfrm>
          <a:prstGeom prst="rect">
            <a:avLst/>
          </a:prstGeom>
        </p:spPr>
      </p:pic>
      <p:grpSp>
        <p:nvGrpSpPr>
          <p:cNvPr id="406" name="Group 405">
            <a:extLst>
              <a:ext uri="{FF2B5EF4-FFF2-40B4-BE49-F238E27FC236}">
                <a16:creationId xmlns:a16="http://schemas.microsoft.com/office/drawing/2014/main" id="{A9A36F84-7821-4B35-BCCE-4ACAAB32D04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708" y="1402731"/>
            <a:ext cx="624000" cy="596605"/>
            <a:chOff x="1008217" y="5391908"/>
            <a:chExt cx="945393" cy="945394"/>
          </a:xfrm>
        </p:grpSpPr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98CD2F8-6E48-4898-ACED-EFC822336858}"/>
                </a:ext>
              </a:extLst>
            </p:cNvPr>
            <p:cNvSpPr/>
            <p:nvPr/>
          </p:nvSpPr>
          <p:spPr>
            <a:xfrm>
              <a:off x="1008217" y="5391908"/>
              <a:ext cx="945393" cy="9453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32000" rtlCol="0" anchor="t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AU" sz="1867" kern="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endParaRPr>
            </a:p>
          </p:txBody>
        </p:sp>
        <p:grpSp>
          <p:nvGrpSpPr>
            <p:cNvPr id="408" name="Graphic 6">
              <a:extLst>
                <a:ext uri="{FF2B5EF4-FFF2-40B4-BE49-F238E27FC236}">
                  <a16:creationId xmlns:a16="http://schemas.microsoft.com/office/drawing/2014/main" id="{EF1C0098-7F41-4186-92E2-73912530ED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2140" y="5548388"/>
              <a:ext cx="665797" cy="577215"/>
              <a:chOff x="6386512" y="5381466"/>
              <a:chExt cx="665797" cy="577215"/>
            </a:xfrm>
            <a:noFill/>
          </p:grpSpPr>
          <p:sp>
            <p:nvSpPr>
              <p:cNvPr id="409" name="Freeform 137">
                <a:extLst>
                  <a:ext uri="{FF2B5EF4-FFF2-40B4-BE49-F238E27FC236}">
                    <a16:creationId xmlns:a16="http://schemas.microsoft.com/office/drawing/2014/main" id="{0A4E3745-FFE4-43FD-AF30-65C87138875F}"/>
                  </a:ext>
                </a:extLst>
              </p:cNvPr>
              <p:cNvSpPr/>
              <p:nvPr/>
            </p:nvSpPr>
            <p:spPr>
              <a:xfrm>
                <a:off x="6386512" y="5381466"/>
                <a:ext cx="665797" cy="434340"/>
              </a:xfrm>
              <a:custGeom>
                <a:avLst/>
                <a:gdLst>
                  <a:gd name="connsiteX0" fmla="*/ 577215 w 665797"/>
                  <a:gd name="connsiteY0" fmla="*/ 433388 h 434340"/>
                  <a:gd name="connsiteX1" fmla="*/ 665798 w 665797"/>
                  <a:gd name="connsiteY1" fmla="*/ 316230 h 434340"/>
                  <a:gd name="connsiteX2" fmla="*/ 543878 w 665797"/>
                  <a:gd name="connsiteY2" fmla="*/ 194310 h 434340"/>
                  <a:gd name="connsiteX3" fmla="*/ 543878 w 665797"/>
                  <a:gd name="connsiteY3" fmla="*/ 194310 h 434340"/>
                  <a:gd name="connsiteX4" fmla="*/ 450533 w 665797"/>
                  <a:gd name="connsiteY4" fmla="*/ 107633 h 434340"/>
                  <a:gd name="connsiteX5" fmla="*/ 414338 w 665797"/>
                  <a:gd name="connsiteY5" fmla="*/ 115253 h 434340"/>
                  <a:gd name="connsiteX6" fmla="*/ 256223 w 665797"/>
                  <a:gd name="connsiteY6" fmla="*/ 0 h 434340"/>
                  <a:gd name="connsiteX7" fmla="*/ 90488 w 665797"/>
                  <a:gd name="connsiteY7" fmla="*/ 165735 h 434340"/>
                  <a:gd name="connsiteX8" fmla="*/ 93345 w 665797"/>
                  <a:gd name="connsiteY8" fmla="*/ 198120 h 434340"/>
                  <a:gd name="connsiteX9" fmla="*/ 0 w 665797"/>
                  <a:gd name="connsiteY9" fmla="*/ 317183 h 434340"/>
                  <a:gd name="connsiteX10" fmla="*/ 88582 w 665797"/>
                  <a:gd name="connsiteY10" fmla="*/ 434340 h 43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5797" h="434340">
                    <a:moveTo>
                      <a:pt x="577215" y="433388"/>
                    </a:moveTo>
                    <a:cubicBezTo>
                      <a:pt x="628650" y="419100"/>
                      <a:pt x="665798" y="371475"/>
                      <a:pt x="665798" y="316230"/>
                    </a:cubicBezTo>
                    <a:cubicBezTo>
                      <a:pt x="665798" y="248603"/>
                      <a:pt x="611505" y="194310"/>
                      <a:pt x="543878" y="194310"/>
                    </a:cubicBezTo>
                    <a:cubicBezTo>
                      <a:pt x="543878" y="194310"/>
                      <a:pt x="543878" y="194310"/>
                      <a:pt x="543878" y="194310"/>
                    </a:cubicBezTo>
                    <a:cubicBezTo>
                      <a:pt x="540068" y="145733"/>
                      <a:pt x="500063" y="107633"/>
                      <a:pt x="450533" y="107633"/>
                    </a:cubicBezTo>
                    <a:cubicBezTo>
                      <a:pt x="437198" y="107633"/>
                      <a:pt x="424815" y="110490"/>
                      <a:pt x="414338" y="115253"/>
                    </a:cubicBezTo>
                    <a:cubicBezTo>
                      <a:pt x="392430" y="48578"/>
                      <a:pt x="330517" y="0"/>
                      <a:pt x="256223" y="0"/>
                    </a:cubicBezTo>
                    <a:cubicBezTo>
                      <a:pt x="164783" y="0"/>
                      <a:pt x="90488" y="74295"/>
                      <a:pt x="90488" y="165735"/>
                    </a:cubicBezTo>
                    <a:cubicBezTo>
                      <a:pt x="90488" y="177165"/>
                      <a:pt x="91440" y="187643"/>
                      <a:pt x="93345" y="198120"/>
                    </a:cubicBezTo>
                    <a:cubicBezTo>
                      <a:pt x="40005" y="211455"/>
                      <a:pt x="0" y="259080"/>
                      <a:pt x="0" y="317183"/>
                    </a:cubicBezTo>
                    <a:cubicBezTo>
                      <a:pt x="0" y="373380"/>
                      <a:pt x="37148" y="420053"/>
                      <a:pt x="88582" y="434340"/>
                    </a:cubicBezTo>
                  </a:path>
                </a:pathLst>
              </a:custGeom>
              <a:noFill/>
              <a:ln w="23813" cap="rnd">
                <a:solidFill>
                  <a:srgbClr val="BFBFB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Freeform 138">
                <a:extLst>
                  <a:ext uri="{FF2B5EF4-FFF2-40B4-BE49-F238E27FC236}">
                    <a16:creationId xmlns:a16="http://schemas.microsoft.com/office/drawing/2014/main" id="{7C9CB58C-F50B-4553-8AE6-22EDD52151E2}"/>
                  </a:ext>
                </a:extLst>
              </p:cNvPr>
              <p:cNvSpPr/>
              <p:nvPr/>
            </p:nvSpPr>
            <p:spPr>
              <a:xfrm>
                <a:off x="6519616" y="5728176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Freeform 139">
                <a:extLst>
                  <a:ext uri="{FF2B5EF4-FFF2-40B4-BE49-F238E27FC236}">
                    <a16:creationId xmlns:a16="http://schemas.microsoft.com/office/drawing/2014/main" id="{C76CFEF0-5E7C-4488-AF7A-77A1CEA1D997}"/>
                  </a:ext>
                </a:extLst>
              </p:cNvPr>
              <p:cNvSpPr/>
              <p:nvPr/>
            </p:nvSpPr>
            <p:spPr>
              <a:xfrm>
                <a:off x="6672969" y="5728176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Freeform 140">
                <a:extLst>
                  <a:ext uri="{FF2B5EF4-FFF2-40B4-BE49-F238E27FC236}">
                    <a16:creationId xmlns:a16="http://schemas.microsoft.com/office/drawing/2014/main" id="{CF69E26C-5DBE-49CA-9BC5-E757A5A6F008}"/>
                  </a:ext>
                </a:extLst>
              </p:cNvPr>
              <p:cNvSpPr/>
              <p:nvPr/>
            </p:nvSpPr>
            <p:spPr>
              <a:xfrm>
                <a:off x="6826861" y="5728176"/>
                <a:ext cx="77104" cy="106680"/>
              </a:xfrm>
              <a:custGeom>
                <a:avLst/>
                <a:gdLst>
                  <a:gd name="connsiteX0" fmla="*/ 11136 w 77104"/>
                  <a:gd name="connsiteY0" fmla="*/ 37148 h 106680"/>
                  <a:gd name="connsiteX1" fmla="*/ 38759 w 77104"/>
                  <a:gd name="connsiteY1" fmla="*/ 0 h 106680"/>
                  <a:gd name="connsiteX2" fmla="*/ 66381 w 77104"/>
                  <a:gd name="connsiteY2" fmla="*/ 37148 h 106680"/>
                  <a:gd name="connsiteX3" fmla="*/ 75906 w 77104"/>
                  <a:gd name="connsiteY3" fmla="*/ 79058 h 106680"/>
                  <a:gd name="connsiteX4" fmla="*/ 38759 w 77104"/>
                  <a:gd name="connsiteY4" fmla="*/ 106680 h 106680"/>
                  <a:gd name="connsiteX5" fmla="*/ 1611 w 77104"/>
                  <a:gd name="connsiteY5" fmla="*/ 79058 h 106680"/>
                  <a:gd name="connsiteX6" fmla="*/ 11136 w 77104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04" h="106680">
                    <a:moveTo>
                      <a:pt x="11136" y="37148"/>
                    </a:moveTo>
                    <a:cubicBezTo>
                      <a:pt x="18756" y="23813"/>
                      <a:pt x="38759" y="0"/>
                      <a:pt x="38759" y="0"/>
                    </a:cubicBezTo>
                    <a:cubicBezTo>
                      <a:pt x="38759" y="0"/>
                      <a:pt x="58761" y="24765"/>
                      <a:pt x="66381" y="37148"/>
                    </a:cubicBezTo>
                    <a:cubicBezTo>
                      <a:pt x="76859" y="54293"/>
                      <a:pt x="78764" y="67628"/>
                      <a:pt x="75906" y="79058"/>
                    </a:cubicBezTo>
                    <a:cubicBezTo>
                      <a:pt x="73049" y="88583"/>
                      <a:pt x="62571" y="106680"/>
                      <a:pt x="38759" y="106680"/>
                    </a:cubicBezTo>
                    <a:cubicBezTo>
                      <a:pt x="14946" y="106680"/>
                      <a:pt x="4469" y="87630"/>
                      <a:pt x="1611" y="79058"/>
                    </a:cubicBezTo>
                    <a:cubicBezTo>
                      <a:pt x="-2199" y="67628"/>
                      <a:pt x="659" y="55245"/>
                      <a:pt x="11136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Freeform 141">
                <a:extLst>
                  <a:ext uri="{FF2B5EF4-FFF2-40B4-BE49-F238E27FC236}">
                    <a16:creationId xmlns:a16="http://schemas.microsoft.com/office/drawing/2014/main" id="{39841ED1-495B-41A5-AAF6-A8E9A32B04BC}"/>
                  </a:ext>
                </a:extLst>
              </p:cNvPr>
              <p:cNvSpPr/>
              <p:nvPr/>
            </p:nvSpPr>
            <p:spPr>
              <a:xfrm>
                <a:off x="6594864" y="5852001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Freeform 142">
                <a:extLst>
                  <a:ext uri="{FF2B5EF4-FFF2-40B4-BE49-F238E27FC236}">
                    <a16:creationId xmlns:a16="http://schemas.microsoft.com/office/drawing/2014/main" id="{FAC48BBB-0191-44D9-97C7-FA68F183370D}"/>
                  </a:ext>
                </a:extLst>
              </p:cNvPr>
              <p:cNvSpPr/>
              <p:nvPr/>
            </p:nvSpPr>
            <p:spPr>
              <a:xfrm>
                <a:off x="6749169" y="5852001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80CCA808-BEA4-4ABE-A8DD-0F1F95CBC892}"/>
              </a:ext>
            </a:extLst>
          </p:cNvPr>
          <p:cNvGrpSpPr/>
          <p:nvPr/>
        </p:nvGrpSpPr>
        <p:grpSpPr>
          <a:xfrm>
            <a:off x="6250756" y="1561604"/>
            <a:ext cx="889395" cy="877680"/>
            <a:chOff x="3566645" y="5324604"/>
            <a:chExt cx="1080000" cy="1080000"/>
          </a:xfrm>
        </p:grpSpPr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502DE3B9-9A5D-47C4-AB80-0BC8C20080BA}"/>
                </a:ext>
              </a:extLst>
            </p:cNvPr>
            <p:cNvSpPr/>
            <p:nvPr/>
          </p:nvSpPr>
          <p:spPr>
            <a:xfrm>
              <a:off x="3566645" y="5324604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417" name="L-Shape 416">
              <a:extLst>
                <a:ext uri="{FF2B5EF4-FFF2-40B4-BE49-F238E27FC236}">
                  <a16:creationId xmlns:a16="http://schemas.microsoft.com/office/drawing/2014/main" id="{085CAB9D-0458-4357-8B78-8A9F964E67BC}"/>
                </a:ext>
              </a:extLst>
            </p:cNvPr>
            <p:cNvSpPr/>
            <p:nvPr/>
          </p:nvSpPr>
          <p:spPr>
            <a:xfrm>
              <a:off x="3900135" y="5497387"/>
              <a:ext cx="566094" cy="504391"/>
            </a:xfrm>
            <a:prstGeom prst="corner">
              <a:avLst>
                <a:gd name="adj1" fmla="val 50000"/>
                <a:gd name="adj2" fmla="val 51889"/>
              </a:avLst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E4E816D-5B5B-4C17-A3EE-8F037033E4DE}"/>
                </a:ext>
              </a:extLst>
            </p:cNvPr>
            <p:cNvCxnSpPr>
              <a:endCxn id="424" idx="2"/>
            </p:cNvCxnSpPr>
            <p:nvPr/>
          </p:nvCxnSpPr>
          <p:spPr>
            <a:xfrm>
              <a:off x="3688462" y="5930107"/>
              <a:ext cx="167733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5A4B3310-7125-4964-82D2-1D80E90952F4}"/>
                </a:ext>
              </a:extLst>
            </p:cNvPr>
            <p:cNvCxnSpPr/>
            <p:nvPr/>
          </p:nvCxnSpPr>
          <p:spPr>
            <a:xfrm>
              <a:off x="3693221" y="5925837"/>
              <a:ext cx="0" cy="75941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8B312C5C-8A87-42E5-9DA4-B8940BE707E2}"/>
                </a:ext>
              </a:extLst>
            </p:cNvPr>
            <p:cNvCxnSpPr/>
            <p:nvPr/>
          </p:nvCxnSpPr>
          <p:spPr>
            <a:xfrm>
              <a:off x="3768620" y="5926926"/>
              <a:ext cx="0" cy="74852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Freeform 244">
              <a:extLst>
                <a:ext uri="{FF2B5EF4-FFF2-40B4-BE49-F238E27FC236}">
                  <a16:creationId xmlns:a16="http://schemas.microsoft.com/office/drawing/2014/main" id="{4CE39CC9-9232-474A-9EF0-881E1C01C5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0674" y="6032741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Freeform 245">
              <a:extLst>
                <a:ext uri="{FF2B5EF4-FFF2-40B4-BE49-F238E27FC236}">
                  <a16:creationId xmlns:a16="http://schemas.microsoft.com/office/drawing/2014/main" id="{12871272-C320-4CC2-B68A-3232FA045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658" y="6032741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Rounded Rectangle 246">
              <a:extLst>
                <a:ext uri="{FF2B5EF4-FFF2-40B4-BE49-F238E27FC236}">
                  <a16:creationId xmlns:a16="http://schemas.microsoft.com/office/drawing/2014/main" id="{4D0CF448-F86F-4AA4-A175-CFBDFF51FF3A}"/>
                </a:ext>
              </a:extLst>
            </p:cNvPr>
            <p:cNvSpPr/>
            <p:nvPr/>
          </p:nvSpPr>
          <p:spPr>
            <a:xfrm>
              <a:off x="3961790" y="5586425"/>
              <a:ext cx="144855" cy="129642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3861FAA1-7BCB-4BB1-B2CE-A88519207BB1}"/>
                </a:ext>
              </a:extLst>
            </p:cNvPr>
            <p:cNvSpPr/>
            <p:nvPr/>
          </p:nvSpPr>
          <p:spPr>
            <a:xfrm>
              <a:off x="3856195" y="5769865"/>
              <a:ext cx="320484" cy="320484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344583F3-09C0-4B14-A353-6A0B254F622C}"/>
                </a:ext>
              </a:extLst>
            </p:cNvPr>
            <p:cNvSpPr/>
            <p:nvPr/>
          </p:nvSpPr>
          <p:spPr>
            <a:xfrm>
              <a:off x="4301044" y="5893179"/>
              <a:ext cx="197170" cy="197170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7CDB7E54-17EA-44F4-BB23-20B045F61424}"/>
                </a:ext>
              </a:extLst>
            </p:cNvPr>
            <p:cNvSpPr/>
            <p:nvPr/>
          </p:nvSpPr>
          <p:spPr>
            <a:xfrm>
              <a:off x="3996881" y="5911341"/>
              <a:ext cx="45719" cy="45719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1C5842D-5651-46C0-A01F-56D8CDBC29FD}"/>
                </a:ext>
              </a:extLst>
            </p:cNvPr>
            <p:cNvSpPr/>
            <p:nvPr/>
          </p:nvSpPr>
          <p:spPr>
            <a:xfrm>
              <a:off x="4381056" y="5965316"/>
              <a:ext cx="45719" cy="45719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28" name="Rounded Rectangle 250">
              <a:extLst>
                <a:ext uri="{FF2B5EF4-FFF2-40B4-BE49-F238E27FC236}">
                  <a16:creationId xmlns:a16="http://schemas.microsoft.com/office/drawing/2014/main" id="{2B349716-244D-4613-AD2C-79C5C9CD6BAA}"/>
                </a:ext>
              </a:extLst>
            </p:cNvPr>
            <p:cNvSpPr/>
            <p:nvPr/>
          </p:nvSpPr>
          <p:spPr>
            <a:xfrm>
              <a:off x="4224751" y="5610883"/>
              <a:ext cx="45719" cy="140235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C8570DBD-0616-487E-B0E5-2EEE27BEB2E2}"/>
              </a:ext>
            </a:extLst>
          </p:cNvPr>
          <p:cNvGrpSpPr/>
          <p:nvPr/>
        </p:nvGrpSpPr>
        <p:grpSpPr>
          <a:xfrm>
            <a:off x="11517751" y="1422341"/>
            <a:ext cx="624000" cy="624000"/>
            <a:chOff x="7588524" y="5308441"/>
            <a:chExt cx="1279994" cy="1279994"/>
          </a:xfrm>
        </p:grpSpPr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187F66C3-8297-4B15-9637-EBB1A0C3DB03}"/>
                </a:ext>
              </a:extLst>
            </p:cNvPr>
            <p:cNvSpPr/>
            <p:nvPr/>
          </p:nvSpPr>
          <p:spPr>
            <a:xfrm>
              <a:off x="7588524" y="5308441"/>
              <a:ext cx="1279994" cy="12799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pic>
          <p:nvPicPr>
            <p:cNvPr id="478" name="Picture 477">
              <a:extLst>
                <a:ext uri="{FF2B5EF4-FFF2-40B4-BE49-F238E27FC236}">
                  <a16:creationId xmlns:a16="http://schemas.microsoft.com/office/drawing/2014/main" id="{8302A01E-6586-4528-8DFD-8BDFF19F3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4201" t="12917" r="29701" b="35341"/>
            <a:stretch/>
          </p:blipFill>
          <p:spPr>
            <a:xfrm>
              <a:off x="7936754" y="5432776"/>
              <a:ext cx="600253" cy="711200"/>
            </a:xfrm>
            <a:prstGeom prst="rect">
              <a:avLst/>
            </a:prstGeom>
          </p:spPr>
        </p:pic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1F01C6C6-F42A-40B1-950F-576ABFB08C89}"/>
                </a:ext>
              </a:extLst>
            </p:cNvPr>
            <p:cNvGrpSpPr/>
            <p:nvPr/>
          </p:nvGrpSpPr>
          <p:grpSpPr>
            <a:xfrm>
              <a:off x="8139961" y="6215582"/>
              <a:ext cx="168302" cy="20437"/>
              <a:chOff x="6429557" y="6703074"/>
              <a:chExt cx="168302" cy="20437"/>
            </a:xfrm>
          </p:grpSpPr>
          <p:sp>
            <p:nvSpPr>
              <p:cNvPr id="495" name="Freeform 319">
                <a:extLst>
                  <a:ext uri="{FF2B5EF4-FFF2-40B4-BE49-F238E27FC236}">
                    <a16:creationId xmlns:a16="http://schemas.microsoft.com/office/drawing/2014/main" id="{82EC686C-784F-453F-BDE9-E9898D924E1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Freeform 320">
                <a:extLst>
                  <a:ext uri="{FF2B5EF4-FFF2-40B4-BE49-F238E27FC236}">
                    <a16:creationId xmlns:a16="http://schemas.microsoft.com/office/drawing/2014/main" id="{F5F3EE29-ECAC-4321-AA3B-0C13CF159022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F89A147A-62E2-44A9-9F3C-50F32F0E3A33}"/>
                </a:ext>
              </a:extLst>
            </p:cNvPr>
            <p:cNvGrpSpPr/>
            <p:nvPr/>
          </p:nvGrpSpPr>
          <p:grpSpPr>
            <a:xfrm>
              <a:off x="8121174" y="6336012"/>
              <a:ext cx="168302" cy="20437"/>
              <a:chOff x="6429557" y="6703074"/>
              <a:chExt cx="168302" cy="20437"/>
            </a:xfrm>
          </p:grpSpPr>
          <p:sp>
            <p:nvSpPr>
              <p:cNvPr id="493" name="Freeform 322">
                <a:extLst>
                  <a:ext uri="{FF2B5EF4-FFF2-40B4-BE49-F238E27FC236}">
                    <a16:creationId xmlns:a16="http://schemas.microsoft.com/office/drawing/2014/main" id="{914A3E34-9A5E-476D-8599-6B12E70BBD89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Freeform 323">
                <a:extLst>
                  <a:ext uri="{FF2B5EF4-FFF2-40B4-BE49-F238E27FC236}">
                    <a16:creationId xmlns:a16="http://schemas.microsoft.com/office/drawing/2014/main" id="{92331D36-CCFB-43D6-A08C-71DB4D078BE9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6F4EEFA7-0C6E-405C-BE39-7176D24EFE4F}"/>
                </a:ext>
              </a:extLst>
            </p:cNvPr>
            <p:cNvGrpSpPr/>
            <p:nvPr/>
          </p:nvGrpSpPr>
          <p:grpSpPr>
            <a:xfrm>
              <a:off x="8419194" y="6215582"/>
              <a:ext cx="168302" cy="20437"/>
              <a:chOff x="6429557" y="6703074"/>
              <a:chExt cx="168302" cy="20437"/>
            </a:xfrm>
          </p:grpSpPr>
          <p:sp>
            <p:nvSpPr>
              <p:cNvPr id="491" name="Freeform 325">
                <a:extLst>
                  <a:ext uri="{FF2B5EF4-FFF2-40B4-BE49-F238E27FC236}">
                    <a16:creationId xmlns:a16="http://schemas.microsoft.com/office/drawing/2014/main" id="{D1EBBE79-9E91-4316-AEF7-EB5679D4714D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Freeform 326">
                <a:extLst>
                  <a:ext uri="{FF2B5EF4-FFF2-40B4-BE49-F238E27FC236}">
                    <a16:creationId xmlns:a16="http://schemas.microsoft.com/office/drawing/2014/main" id="{8BECB02F-0B70-4286-8B98-4FCEFBD8F537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6EA433DC-201B-46FB-A258-9D7E353EA748}"/>
                </a:ext>
              </a:extLst>
            </p:cNvPr>
            <p:cNvGrpSpPr/>
            <p:nvPr/>
          </p:nvGrpSpPr>
          <p:grpSpPr>
            <a:xfrm>
              <a:off x="8352415" y="6325246"/>
              <a:ext cx="168302" cy="20437"/>
              <a:chOff x="6429557" y="6703074"/>
              <a:chExt cx="168302" cy="20437"/>
            </a:xfrm>
          </p:grpSpPr>
          <p:sp>
            <p:nvSpPr>
              <p:cNvPr id="489" name="Freeform 328">
                <a:extLst>
                  <a:ext uri="{FF2B5EF4-FFF2-40B4-BE49-F238E27FC236}">
                    <a16:creationId xmlns:a16="http://schemas.microsoft.com/office/drawing/2014/main" id="{FE4C01FA-3AA5-497A-9B54-67C0FB11DF3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Freeform 329">
                <a:extLst>
                  <a:ext uri="{FF2B5EF4-FFF2-40B4-BE49-F238E27FC236}">
                    <a16:creationId xmlns:a16="http://schemas.microsoft.com/office/drawing/2014/main" id="{A6AA14AE-E8C9-4F87-9A8C-6119226E478E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466C4DA4-8D7E-4A51-913A-014D9459E26C}"/>
                </a:ext>
              </a:extLst>
            </p:cNvPr>
            <p:cNvGrpSpPr/>
            <p:nvPr/>
          </p:nvGrpSpPr>
          <p:grpSpPr>
            <a:xfrm>
              <a:off x="7869385" y="6193972"/>
              <a:ext cx="168302" cy="20437"/>
              <a:chOff x="6429557" y="6703074"/>
              <a:chExt cx="168302" cy="20437"/>
            </a:xfrm>
          </p:grpSpPr>
          <p:sp>
            <p:nvSpPr>
              <p:cNvPr id="487" name="Freeform 331">
                <a:extLst>
                  <a:ext uri="{FF2B5EF4-FFF2-40B4-BE49-F238E27FC236}">
                    <a16:creationId xmlns:a16="http://schemas.microsoft.com/office/drawing/2014/main" id="{03F5968F-B864-43F3-826E-13CD36AB9FE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Freeform 332">
                <a:extLst>
                  <a:ext uri="{FF2B5EF4-FFF2-40B4-BE49-F238E27FC236}">
                    <a16:creationId xmlns:a16="http://schemas.microsoft.com/office/drawing/2014/main" id="{FA62E364-86A9-4F44-AD61-840CC0D557D4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F858E75E-1746-4FC0-AC15-1C7B4856A10C}"/>
                </a:ext>
              </a:extLst>
            </p:cNvPr>
            <p:cNvGrpSpPr/>
            <p:nvPr/>
          </p:nvGrpSpPr>
          <p:grpSpPr>
            <a:xfrm>
              <a:off x="7850598" y="6314402"/>
              <a:ext cx="168302" cy="20437"/>
              <a:chOff x="6429557" y="6703074"/>
              <a:chExt cx="168302" cy="20437"/>
            </a:xfrm>
          </p:grpSpPr>
          <p:sp>
            <p:nvSpPr>
              <p:cNvPr id="485" name="Freeform 334">
                <a:extLst>
                  <a:ext uri="{FF2B5EF4-FFF2-40B4-BE49-F238E27FC236}">
                    <a16:creationId xmlns:a16="http://schemas.microsoft.com/office/drawing/2014/main" id="{C98F358D-DAB6-42CB-8F28-34D54D96140D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Freeform 335">
                <a:extLst>
                  <a:ext uri="{FF2B5EF4-FFF2-40B4-BE49-F238E27FC236}">
                    <a16:creationId xmlns:a16="http://schemas.microsoft.com/office/drawing/2014/main" id="{F2130D4B-FCBC-4AC9-B06E-60854951CCF6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FA099CE0-A74B-42B1-B85F-63A8A4ABDBEE}"/>
              </a:ext>
            </a:extLst>
          </p:cNvPr>
          <p:cNvGrpSpPr/>
          <p:nvPr/>
        </p:nvGrpSpPr>
        <p:grpSpPr>
          <a:xfrm>
            <a:off x="11548743" y="2087484"/>
            <a:ext cx="354487" cy="335637"/>
            <a:chOff x="7117552" y="5558295"/>
            <a:chExt cx="812360" cy="812360"/>
          </a:xfrm>
        </p:grpSpPr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4E637E17-8382-408F-B18C-CA16C3D320E1}"/>
                </a:ext>
              </a:extLst>
            </p:cNvPr>
            <p:cNvGrpSpPr/>
            <p:nvPr/>
          </p:nvGrpSpPr>
          <p:grpSpPr>
            <a:xfrm>
              <a:off x="7117552" y="5558295"/>
              <a:ext cx="812360" cy="812360"/>
              <a:chOff x="5432693" y="2729042"/>
              <a:chExt cx="812360" cy="812360"/>
            </a:xfrm>
          </p:grpSpPr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EC1AA980-BFCF-478E-A6D7-9C51CDB05D09}"/>
                  </a:ext>
                </a:extLst>
              </p:cNvPr>
              <p:cNvSpPr/>
              <p:nvPr/>
            </p:nvSpPr>
            <p:spPr bwMode="auto">
              <a:xfrm flipH="1">
                <a:off x="5690990" y="2959263"/>
                <a:ext cx="40544" cy="257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25928F5D-63D4-4DC8-B39F-F75C613E0B90}"/>
                  </a:ext>
                </a:extLst>
              </p:cNvPr>
              <p:cNvSpPr/>
              <p:nvPr/>
            </p:nvSpPr>
            <p:spPr>
              <a:xfrm>
                <a:off x="5432693" y="2729042"/>
                <a:ext cx="812360" cy="812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GB" sz="1867" kern="0" dirty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2C10E7AB-5CE1-4CC8-88EA-C7792B6410D5}"/>
                  </a:ext>
                </a:extLst>
              </p:cNvPr>
              <p:cNvGrpSpPr/>
              <p:nvPr/>
            </p:nvGrpSpPr>
            <p:grpSpPr>
              <a:xfrm>
                <a:off x="5524754" y="2974732"/>
                <a:ext cx="632767" cy="320981"/>
                <a:chOff x="3801940" y="2161624"/>
                <a:chExt cx="1246479" cy="63229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47D9DE4A-1313-4218-8B87-6CD0C5D2140C}"/>
                    </a:ext>
                  </a:extLst>
                </p:cNvPr>
                <p:cNvSpPr/>
                <p:nvPr/>
              </p:nvSpPr>
              <p:spPr>
                <a:xfrm>
                  <a:off x="3801940" y="2198451"/>
                  <a:ext cx="1204505" cy="565783"/>
                </a:xfrm>
                <a:prstGeom prst="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515" name="Rounded Rectangle 193">
                  <a:extLst>
                    <a:ext uri="{FF2B5EF4-FFF2-40B4-BE49-F238E27FC236}">
                      <a16:creationId xmlns:a16="http://schemas.microsoft.com/office/drawing/2014/main" id="{88DED9C2-25A4-4B80-B889-79AF0E9A11B6}"/>
                    </a:ext>
                  </a:extLst>
                </p:cNvPr>
                <p:cNvSpPr/>
                <p:nvPr/>
              </p:nvSpPr>
              <p:spPr>
                <a:xfrm>
                  <a:off x="4831168" y="2161624"/>
                  <a:ext cx="217251" cy="632298"/>
                </a:xfrm>
                <a:prstGeom prst="round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sym typeface="Arial"/>
                  </a:endParaRPr>
                </a:p>
              </p:txBody>
            </p:sp>
          </p:grp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DF9E6AE8-0DBA-469D-AD8E-A1DB86252FA7}"/>
                </a:ext>
              </a:extLst>
            </p:cNvPr>
            <p:cNvGrpSpPr/>
            <p:nvPr/>
          </p:nvGrpSpPr>
          <p:grpSpPr>
            <a:xfrm>
              <a:off x="7296768" y="5906489"/>
              <a:ext cx="168302" cy="20437"/>
              <a:chOff x="6429557" y="6703074"/>
              <a:chExt cx="168302" cy="20437"/>
            </a:xfrm>
          </p:grpSpPr>
          <p:sp>
            <p:nvSpPr>
              <p:cNvPr id="509" name="Freeform 204">
                <a:extLst>
                  <a:ext uri="{FF2B5EF4-FFF2-40B4-BE49-F238E27FC236}">
                    <a16:creationId xmlns:a16="http://schemas.microsoft.com/office/drawing/2014/main" id="{0BDF2AF0-FB9F-48E1-B3A0-F57D8D96D51C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Freeform 205">
                <a:extLst>
                  <a:ext uri="{FF2B5EF4-FFF2-40B4-BE49-F238E27FC236}">
                    <a16:creationId xmlns:a16="http://schemas.microsoft.com/office/drawing/2014/main" id="{5BEBA4D5-8D29-4900-8D65-836E7957B90D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2C7B67E8-6C96-400A-95B9-6E51676B658D}"/>
                </a:ext>
              </a:extLst>
            </p:cNvPr>
            <p:cNvGrpSpPr/>
            <p:nvPr/>
          </p:nvGrpSpPr>
          <p:grpSpPr>
            <a:xfrm>
              <a:off x="7229989" y="6016153"/>
              <a:ext cx="168302" cy="20437"/>
              <a:chOff x="6429557" y="6703074"/>
              <a:chExt cx="168302" cy="20437"/>
            </a:xfrm>
          </p:grpSpPr>
          <p:sp>
            <p:nvSpPr>
              <p:cNvPr id="507" name="Freeform 207">
                <a:extLst>
                  <a:ext uri="{FF2B5EF4-FFF2-40B4-BE49-F238E27FC236}">
                    <a16:creationId xmlns:a16="http://schemas.microsoft.com/office/drawing/2014/main" id="{42CD7B7C-C87D-4C41-8F74-C14752302DD2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Freeform 208">
                <a:extLst>
                  <a:ext uri="{FF2B5EF4-FFF2-40B4-BE49-F238E27FC236}">
                    <a16:creationId xmlns:a16="http://schemas.microsoft.com/office/drawing/2014/main" id="{31278EA1-5D7D-4936-8F17-E047199A3891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42304771-A5C3-4A6E-B811-D21FAC707DD7}"/>
                </a:ext>
              </a:extLst>
            </p:cNvPr>
            <p:cNvGrpSpPr/>
            <p:nvPr/>
          </p:nvGrpSpPr>
          <p:grpSpPr>
            <a:xfrm>
              <a:off x="7528009" y="5884879"/>
              <a:ext cx="168302" cy="20437"/>
              <a:chOff x="6429557" y="6703074"/>
              <a:chExt cx="168302" cy="20437"/>
            </a:xfrm>
          </p:grpSpPr>
          <p:sp>
            <p:nvSpPr>
              <p:cNvPr id="505" name="Freeform 210">
                <a:extLst>
                  <a:ext uri="{FF2B5EF4-FFF2-40B4-BE49-F238E27FC236}">
                    <a16:creationId xmlns:a16="http://schemas.microsoft.com/office/drawing/2014/main" id="{DFEF5B99-E63A-4BE5-BA7A-9630549F634B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Freeform 211">
                <a:extLst>
                  <a:ext uri="{FF2B5EF4-FFF2-40B4-BE49-F238E27FC236}">
                    <a16:creationId xmlns:a16="http://schemas.microsoft.com/office/drawing/2014/main" id="{2B98EF89-44B6-41C1-8185-8A3E06B42DE7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AA4FA4B9-210E-4A62-A705-DC3EDC13E9E3}"/>
                </a:ext>
              </a:extLst>
            </p:cNvPr>
            <p:cNvGrpSpPr/>
            <p:nvPr/>
          </p:nvGrpSpPr>
          <p:grpSpPr>
            <a:xfrm>
              <a:off x="7509222" y="6005309"/>
              <a:ext cx="168302" cy="20437"/>
              <a:chOff x="6429557" y="6703074"/>
              <a:chExt cx="168302" cy="20437"/>
            </a:xfrm>
          </p:grpSpPr>
          <p:sp>
            <p:nvSpPr>
              <p:cNvPr id="503" name="Freeform 213">
                <a:extLst>
                  <a:ext uri="{FF2B5EF4-FFF2-40B4-BE49-F238E27FC236}">
                    <a16:creationId xmlns:a16="http://schemas.microsoft.com/office/drawing/2014/main" id="{DECA996A-0D20-4A5F-9AB3-BFCC9740E3C7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Freeform 214">
                <a:extLst>
                  <a:ext uri="{FF2B5EF4-FFF2-40B4-BE49-F238E27FC236}">
                    <a16:creationId xmlns:a16="http://schemas.microsoft.com/office/drawing/2014/main" id="{BA8493AC-E1B6-489E-A500-3229DF595615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11" name="Picture 310">
            <a:extLst>
              <a:ext uri="{FF2B5EF4-FFF2-40B4-BE49-F238E27FC236}">
                <a16:creationId xmlns:a16="http://schemas.microsoft.com/office/drawing/2014/main" id="{A47A313A-5F11-43F0-88C4-9D249685C9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8883" y="3241975"/>
            <a:ext cx="748760" cy="641429"/>
          </a:xfrm>
          <a:prstGeom prst="rect">
            <a:avLst/>
          </a:prstGeom>
        </p:spPr>
      </p:pic>
      <p:grpSp>
        <p:nvGrpSpPr>
          <p:cNvPr id="313" name="Group 312"/>
          <p:cNvGrpSpPr>
            <a:grpSpLocks noChangeAspect="1"/>
          </p:cNvGrpSpPr>
          <p:nvPr/>
        </p:nvGrpSpPr>
        <p:grpSpPr>
          <a:xfrm>
            <a:off x="6725493" y="4062382"/>
            <a:ext cx="346889" cy="346889"/>
            <a:chOff x="9048573" y="3001140"/>
            <a:chExt cx="866124" cy="863189"/>
          </a:xfrm>
        </p:grpSpPr>
        <p:grpSp>
          <p:nvGrpSpPr>
            <p:cNvPr id="324" name="Group 323"/>
            <p:cNvGrpSpPr/>
            <p:nvPr/>
          </p:nvGrpSpPr>
          <p:grpSpPr>
            <a:xfrm>
              <a:off x="9048573" y="3001140"/>
              <a:ext cx="866124" cy="863189"/>
              <a:chOff x="9663113" y="2950369"/>
              <a:chExt cx="936625" cy="933453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9663113" y="2958310"/>
                <a:ext cx="936625" cy="925512"/>
                <a:chOff x="8721725" y="2881313"/>
                <a:chExt cx="936625" cy="925512"/>
              </a:xfrm>
            </p:grpSpPr>
            <p:sp>
              <p:nvSpPr>
                <p:cNvPr id="36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721725" y="2881313"/>
                  <a:ext cx="936625" cy="925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lang="en-GB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Freeform 5"/>
                <p:cNvSpPr>
                  <a:spLocks/>
                </p:cNvSpPr>
                <p:nvPr/>
              </p:nvSpPr>
              <p:spPr bwMode="auto">
                <a:xfrm>
                  <a:off x="8732405" y="2883169"/>
                  <a:ext cx="898519" cy="898525"/>
                </a:xfrm>
                <a:custGeom>
                  <a:avLst/>
                  <a:gdLst>
                    <a:gd name="T0" fmla="*/ 118 w 236"/>
                    <a:gd name="T1" fmla="*/ 0 h 236"/>
                    <a:gd name="T2" fmla="*/ 35 w 236"/>
                    <a:gd name="T3" fmla="*/ 35 h 236"/>
                    <a:gd name="T4" fmla="*/ 0 w 236"/>
                    <a:gd name="T5" fmla="*/ 118 h 236"/>
                    <a:gd name="T6" fmla="*/ 0 w 236"/>
                    <a:gd name="T7" fmla="*/ 118 h 236"/>
                    <a:gd name="T8" fmla="*/ 35 w 236"/>
                    <a:gd name="T9" fmla="*/ 202 h 236"/>
                    <a:gd name="T10" fmla="*/ 118 w 236"/>
                    <a:gd name="T11" fmla="*/ 236 h 236"/>
                    <a:gd name="T12" fmla="*/ 118 w 236"/>
                    <a:gd name="T13" fmla="*/ 236 h 236"/>
                    <a:gd name="T14" fmla="*/ 202 w 236"/>
                    <a:gd name="T15" fmla="*/ 202 h 236"/>
                    <a:gd name="T16" fmla="*/ 236 w 236"/>
                    <a:gd name="T17" fmla="*/ 118 h 236"/>
                    <a:gd name="T18" fmla="*/ 236 w 236"/>
                    <a:gd name="T19" fmla="*/ 118 h 236"/>
                    <a:gd name="T20" fmla="*/ 202 w 236"/>
                    <a:gd name="T21" fmla="*/ 35 h 236"/>
                    <a:gd name="T22" fmla="*/ 118 w 236"/>
                    <a:gd name="T2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6" h="236">
                      <a:moveTo>
                        <a:pt x="118" y="0"/>
                      </a:moveTo>
                      <a:cubicBezTo>
                        <a:pt x="86" y="0"/>
                        <a:pt x="56" y="14"/>
                        <a:pt x="35" y="35"/>
                      </a:cubicBezTo>
                      <a:cubicBezTo>
                        <a:pt x="14" y="56"/>
                        <a:pt x="0" y="86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51"/>
                        <a:pt x="14" y="181"/>
                        <a:pt x="35" y="202"/>
                      </a:cubicBezTo>
                      <a:cubicBezTo>
                        <a:pt x="56" y="223"/>
                        <a:pt x="86" y="236"/>
                        <a:pt x="118" y="236"/>
                      </a:cubicBezTo>
                      <a:cubicBezTo>
                        <a:pt x="118" y="236"/>
                        <a:pt x="118" y="236"/>
                        <a:pt x="118" y="236"/>
                      </a:cubicBezTo>
                      <a:cubicBezTo>
                        <a:pt x="151" y="236"/>
                        <a:pt x="180" y="223"/>
                        <a:pt x="202" y="202"/>
                      </a:cubicBezTo>
                      <a:cubicBezTo>
                        <a:pt x="223" y="181"/>
                        <a:pt x="236" y="151"/>
                        <a:pt x="236" y="118"/>
                      </a:cubicBezTo>
                      <a:cubicBezTo>
                        <a:pt x="236" y="118"/>
                        <a:pt x="236" y="118"/>
                        <a:pt x="236" y="118"/>
                      </a:cubicBezTo>
                      <a:cubicBezTo>
                        <a:pt x="236" y="86"/>
                        <a:pt x="223" y="56"/>
                        <a:pt x="202" y="35"/>
                      </a:cubicBezTo>
                      <a:cubicBezTo>
                        <a:pt x="180" y="14"/>
                        <a:pt x="151" y="0"/>
                        <a:pt x="118" y="0"/>
                      </a:cubicBezTo>
                    </a:path>
                  </a:pathLst>
                </a:custGeom>
                <a:solidFill>
                  <a:srgbClr val="EFEFEF"/>
                </a:solidFill>
                <a:ln w="15875">
                  <a:solidFill>
                    <a:srgbClr val="B3B3B3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lang="en-GB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6" name="Freeform 6"/>
              <p:cNvSpPr>
                <a:spLocks noEditPoints="1"/>
              </p:cNvSpPr>
              <p:nvPr/>
            </p:nvSpPr>
            <p:spPr bwMode="auto">
              <a:xfrm>
                <a:off x="9663113" y="2950369"/>
                <a:ext cx="930275" cy="928687"/>
              </a:xfrm>
              <a:custGeom>
                <a:avLst/>
                <a:gdLst>
                  <a:gd name="T0" fmla="*/ 122 w 244"/>
                  <a:gd name="T1" fmla="*/ 240 h 244"/>
                  <a:gd name="T2" fmla="*/ 122 w 244"/>
                  <a:gd name="T3" fmla="*/ 240 h 244"/>
                  <a:gd name="T4" fmla="*/ 39 w 244"/>
                  <a:gd name="T5" fmla="*/ 206 h 244"/>
                  <a:gd name="T6" fmla="*/ 4 w 244"/>
                  <a:gd name="T7" fmla="*/ 122 h 244"/>
                  <a:gd name="T8" fmla="*/ 4 w 244"/>
                  <a:gd name="T9" fmla="*/ 122 h 244"/>
                  <a:gd name="T10" fmla="*/ 39 w 244"/>
                  <a:gd name="T11" fmla="*/ 39 h 244"/>
                  <a:gd name="T12" fmla="*/ 122 w 244"/>
                  <a:gd name="T13" fmla="*/ 4 h 244"/>
                  <a:gd name="T14" fmla="*/ 206 w 244"/>
                  <a:gd name="T15" fmla="*/ 39 h 244"/>
                  <a:gd name="T16" fmla="*/ 240 w 244"/>
                  <a:gd name="T17" fmla="*/ 122 h 244"/>
                  <a:gd name="T18" fmla="*/ 240 w 244"/>
                  <a:gd name="T19" fmla="*/ 122 h 244"/>
                  <a:gd name="T20" fmla="*/ 206 w 244"/>
                  <a:gd name="T21" fmla="*/ 206 h 244"/>
                  <a:gd name="T22" fmla="*/ 122 w 244"/>
                  <a:gd name="T23" fmla="*/ 240 h 244"/>
                  <a:gd name="T24" fmla="*/ 122 w 244"/>
                  <a:gd name="T25" fmla="*/ 0 h 244"/>
                  <a:gd name="T26" fmla="*/ 0 w 244"/>
                  <a:gd name="T27" fmla="*/ 122 h 244"/>
                  <a:gd name="T28" fmla="*/ 0 w 244"/>
                  <a:gd name="T29" fmla="*/ 122 h 244"/>
                  <a:gd name="T30" fmla="*/ 122 w 244"/>
                  <a:gd name="T31" fmla="*/ 244 h 244"/>
                  <a:gd name="T32" fmla="*/ 122 w 244"/>
                  <a:gd name="T33" fmla="*/ 244 h 244"/>
                  <a:gd name="T34" fmla="*/ 244 w 244"/>
                  <a:gd name="T35" fmla="*/ 122 h 244"/>
                  <a:gd name="T36" fmla="*/ 244 w 244"/>
                  <a:gd name="T37" fmla="*/ 122 h 244"/>
                  <a:gd name="T38" fmla="*/ 122 w 244"/>
                  <a:gd name="T3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4" h="244">
                    <a:moveTo>
                      <a:pt x="122" y="240"/>
                    </a:moveTo>
                    <a:cubicBezTo>
                      <a:pt x="122" y="240"/>
                      <a:pt x="122" y="240"/>
                      <a:pt x="122" y="240"/>
                    </a:cubicBezTo>
                    <a:cubicBezTo>
                      <a:pt x="90" y="240"/>
                      <a:pt x="60" y="227"/>
                      <a:pt x="39" y="206"/>
                    </a:cubicBezTo>
                    <a:cubicBezTo>
                      <a:pt x="18" y="185"/>
                      <a:pt x="4" y="155"/>
                      <a:pt x="4" y="122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4" y="90"/>
                      <a:pt x="18" y="60"/>
                      <a:pt x="39" y="39"/>
                    </a:cubicBezTo>
                    <a:cubicBezTo>
                      <a:pt x="60" y="18"/>
                      <a:pt x="90" y="4"/>
                      <a:pt x="122" y="4"/>
                    </a:cubicBezTo>
                    <a:cubicBezTo>
                      <a:pt x="155" y="4"/>
                      <a:pt x="184" y="18"/>
                      <a:pt x="206" y="39"/>
                    </a:cubicBezTo>
                    <a:cubicBezTo>
                      <a:pt x="227" y="60"/>
                      <a:pt x="240" y="90"/>
                      <a:pt x="240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55"/>
                      <a:pt x="227" y="185"/>
                      <a:pt x="206" y="206"/>
                    </a:cubicBezTo>
                    <a:cubicBezTo>
                      <a:pt x="184" y="227"/>
                      <a:pt x="155" y="240"/>
                      <a:pt x="122" y="240"/>
                    </a:cubicBezTo>
                    <a:moveTo>
                      <a:pt x="122" y="0"/>
                    </a:moveTo>
                    <a:cubicBezTo>
                      <a:pt x="55" y="0"/>
                      <a:pt x="0" y="55"/>
                      <a:pt x="0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90"/>
                      <a:pt x="55" y="244"/>
                      <a:pt x="122" y="244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90" y="244"/>
                      <a:pt x="244" y="190"/>
                      <a:pt x="244" y="122"/>
                    </a:cubicBezTo>
                    <a:cubicBezTo>
                      <a:pt x="244" y="122"/>
                      <a:pt x="244" y="122"/>
                      <a:pt x="244" y="122"/>
                    </a:cubicBezTo>
                    <a:cubicBezTo>
                      <a:pt x="244" y="55"/>
                      <a:pt x="190" y="0"/>
                      <a:pt x="122" y="0"/>
                    </a:cubicBez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9216506" y="3130315"/>
              <a:ext cx="530225" cy="528638"/>
              <a:chOff x="8945563" y="3041650"/>
              <a:chExt cx="530225" cy="528638"/>
            </a:xfrm>
          </p:grpSpPr>
          <p:sp>
            <p:nvSpPr>
              <p:cNvPr id="349" name="Freeform 7"/>
              <p:cNvSpPr>
                <a:spLocks/>
              </p:cNvSpPr>
              <p:nvPr/>
            </p:nvSpPr>
            <p:spPr bwMode="auto">
              <a:xfrm>
                <a:off x="9132888" y="3292475"/>
                <a:ext cx="152400" cy="182562"/>
              </a:xfrm>
              <a:custGeom>
                <a:avLst/>
                <a:gdLst>
                  <a:gd name="T0" fmla="*/ 20 w 40"/>
                  <a:gd name="T1" fmla="*/ 0 h 48"/>
                  <a:gd name="T2" fmla="*/ 0 w 40"/>
                  <a:gd name="T3" fmla="*/ 14 h 48"/>
                  <a:gd name="T4" fmla="*/ 0 w 40"/>
                  <a:gd name="T5" fmla="*/ 48 h 48"/>
                  <a:gd name="T6" fmla="*/ 8 w 40"/>
                  <a:gd name="T7" fmla="*/ 48 h 48"/>
                  <a:gd name="T8" fmla="*/ 8 w 40"/>
                  <a:gd name="T9" fmla="*/ 20 h 48"/>
                  <a:gd name="T10" fmla="*/ 12 w 40"/>
                  <a:gd name="T11" fmla="*/ 16 h 48"/>
                  <a:gd name="T12" fmla="*/ 16 w 40"/>
                  <a:gd name="T13" fmla="*/ 20 h 48"/>
                  <a:gd name="T14" fmla="*/ 16 w 40"/>
                  <a:gd name="T15" fmla="*/ 48 h 48"/>
                  <a:gd name="T16" fmla="*/ 24 w 40"/>
                  <a:gd name="T17" fmla="*/ 48 h 48"/>
                  <a:gd name="T18" fmla="*/ 24 w 40"/>
                  <a:gd name="T19" fmla="*/ 20 h 48"/>
                  <a:gd name="T20" fmla="*/ 28 w 40"/>
                  <a:gd name="T21" fmla="*/ 16 h 48"/>
                  <a:gd name="T22" fmla="*/ 32 w 40"/>
                  <a:gd name="T23" fmla="*/ 20 h 48"/>
                  <a:gd name="T24" fmla="*/ 32 w 40"/>
                  <a:gd name="T25" fmla="*/ 48 h 48"/>
                  <a:gd name="T26" fmla="*/ 40 w 40"/>
                  <a:gd name="T27" fmla="*/ 48 h 48"/>
                  <a:gd name="T28" fmla="*/ 40 w 40"/>
                  <a:gd name="T29" fmla="*/ 14 h 48"/>
                  <a:gd name="T30" fmla="*/ 20 w 40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8">
                    <a:moveTo>
                      <a:pt x="2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8"/>
                      <a:pt x="10" y="16"/>
                      <a:pt x="12" y="16"/>
                    </a:cubicBezTo>
                    <a:cubicBezTo>
                      <a:pt x="14" y="16"/>
                      <a:pt x="16" y="18"/>
                      <a:pt x="16" y="20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6" y="16"/>
                      <a:pt x="28" y="16"/>
                    </a:cubicBezTo>
                    <a:cubicBezTo>
                      <a:pt x="31" y="16"/>
                      <a:pt x="32" y="18"/>
                      <a:pt x="32" y="20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14"/>
                      <a:pt x="40" y="14"/>
                      <a:pt x="40" y="14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Freeform 8"/>
              <p:cNvSpPr>
                <a:spLocks/>
              </p:cNvSpPr>
              <p:nvPr/>
            </p:nvSpPr>
            <p:spPr bwMode="auto">
              <a:xfrm>
                <a:off x="9132888" y="3292475"/>
                <a:ext cx="152400" cy="182562"/>
              </a:xfrm>
              <a:custGeom>
                <a:avLst/>
                <a:gdLst>
                  <a:gd name="T0" fmla="*/ 20 w 40"/>
                  <a:gd name="T1" fmla="*/ 0 h 48"/>
                  <a:gd name="T2" fmla="*/ 0 w 40"/>
                  <a:gd name="T3" fmla="*/ 14 h 48"/>
                  <a:gd name="T4" fmla="*/ 0 w 40"/>
                  <a:gd name="T5" fmla="*/ 48 h 48"/>
                  <a:gd name="T6" fmla="*/ 8 w 40"/>
                  <a:gd name="T7" fmla="*/ 48 h 48"/>
                  <a:gd name="T8" fmla="*/ 8 w 40"/>
                  <a:gd name="T9" fmla="*/ 20 h 48"/>
                  <a:gd name="T10" fmla="*/ 12 w 40"/>
                  <a:gd name="T11" fmla="*/ 16 h 48"/>
                  <a:gd name="T12" fmla="*/ 16 w 40"/>
                  <a:gd name="T13" fmla="*/ 20 h 48"/>
                  <a:gd name="T14" fmla="*/ 16 w 40"/>
                  <a:gd name="T15" fmla="*/ 48 h 48"/>
                  <a:gd name="T16" fmla="*/ 24 w 40"/>
                  <a:gd name="T17" fmla="*/ 48 h 48"/>
                  <a:gd name="T18" fmla="*/ 24 w 40"/>
                  <a:gd name="T19" fmla="*/ 20 h 48"/>
                  <a:gd name="T20" fmla="*/ 28 w 40"/>
                  <a:gd name="T21" fmla="*/ 16 h 48"/>
                  <a:gd name="T22" fmla="*/ 32 w 40"/>
                  <a:gd name="T23" fmla="*/ 20 h 48"/>
                  <a:gd name="T24" fmla="*/ 32 w 40"/>
                  <a:gd name="T25" fmla="*/ 48 h 48"/>
                  <a:gd name="T26" fmla="*/ 40 w 40"/>
                  <a:gd name="T27" fmla="*/ 48 h 48"/>
                  <a:gd name="T28" fmla="*/ 40 w 40"/>
                  <a:gd name="T29" fmla="*/ 14 h 48"/>
                  <a:gd name="T30" fmla="*/ 20 w 40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8">
                    <a:moveTo>
                      <a:pt x="2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8"/>
                      <a:pt x="10" y="16"/>
                      <a:pt x="12" y="16"/>
                    </a:cubicBezTo>
                    <a:cubicBezTo>
                      <a:pt x="14" y="16"/>
                      <a:pt x="16" y="18"/>
                      <a:pt x="16" y="20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6" y="16"/>
                      <a:pt x="28" y="16"/>
                    </a:cubicBezTo>
                    <a:cubicBezTo>
                      <a:pt x="31" y="16"/>
                      <a:pt x="32" y="18"/>
                      <a:pt x="32" y="20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14"/>
                      <a:pt x="40" y="14"/>
                      <a:pt x="40" y="14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Freeform 9"/>
              <p:cNvSpPr>
                <a:spLocks/>
              </p:cNvSpPr>
              <p:nvPr/>
            </p:nvSpPr>
            <p:spPr bwMode="auto">
              <a:xfrm>
                <a:off x="8945563" y="3506788"/>
                <a:ext cx="122238" cy="63500"/>
              </a:xfrm>
              <a:custGeom>
                <a:avLst/>
                <a:gdLst>
                  <a:gd name="T0" fmla="*/ 4 w 32"/>
                  <a:gd name="T1" fmla="*/ 0 h 17"/>
                  <a:gd name="T2" fmla="*/ 0 w 32"/>
                  <a:gd name="T3" fmla="*/ 4 h 17"/>
                  <a:gd name="T4" fmla="*/ 0 w 32"/>
                  <a:gd name="T5" fmla="*/ 13 h 17"/>
                  <a:gd name="T6" fmla="*/ 4 w 32"/>
                  <a:gd name="T7" fmla="*/ 17 h 17"/>
                  <a:gd name="T8" fmla="*/ 21 w 32"/>
                  <a:gd name="T9" fmla="*/ 17 h 17"/>
                  <a:gd name="T10" fmla="*/ 32 w 32"/>
                  <a:gd name="T11" fmla="*/ 0 h 17"/>
                  <a:gd name="T12" fmla="*/ 4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4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Freeform 10"/>
              <p:cNvSpPr>
                <a:spLocks/>
              </p:cNvSpPr>
              <p:nvPr/>
            </p:nvSpPr>
            <p:spPr bwMode="auto">
              <a:xfrm>
                <a:off x="8945563" y="3506788"/>
                <a:ext cx="122238" cy="63500"/>
              </a:xfrm>
              <a:custGeom>
                <a:avLst/>
                <a:gdLst>
                  <a:gd name="T0" fmla="*/ 4 w 32"/>
                  <a:gd name="T1" fmla="*/ 0 h 17"/>
                  <a:gd name="T2" fmla="*/ 0 w 32"/>
                  <a:gd name="T3" fmla="*/ 4 h 17"/>
                  <a:gd name="T4" fmla="*/ 0 w 32"/>
                  <a:gd name="T5" fmla="*/ 13 h 17"/>
                  <a:gd name="T6" fmla="*/ 4 w 32"/>
                  <a:gd name="T7" fmla="*/ 17 h 17"/>
                  <a:gd name="T8" fmla="*/ 21 w 32"/>
                  <a:gd name="T9" fmla="*/ 17 h 17"/>
                  <a:gd name="T10" fmla="*/ 32 w 32"/>
                  <a:gd name="T11" fmla="*/ 0 h 17"/>
                  <a:gd name="T12" fmla="*/ 4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4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Freeform 11"/>
              <p:cNvSpPr>
                <a:spLocks/>
              </p:cNvSpPr>
              <p:nvPr/>
            </p:nvSpPr>
            <p:spPr bwMode="auto">
              <a:xfrm>
                <a:off x="9064625" y="3506788"/>
                <a:ext cx="293688" cy="63500"/>
              </a:xfrm>
              <a:custGeom>
                <a:avLst/>
                <a:gdLst>
                  <a:gd name="T0" fmla="*/ 158 w 185"/>
                  <a:gd name="T1" fmla="*/ 0 h 40"/>
                  <a:gd name="T2" fmla="*/ 24 w 185"/>
                  <a:gd name="T3" fmla="*/ 0 h 40"/>
                  <a:gd name="T4" fmla="*/ 0 w 185"/>
                  <a:gd name="T5" fmla="*/ 40 h 40"/>
                  <a:gd name="T6" fmla="*/ 185 w 185"/>
                  <a:gd name="T7" fmla="*/ 40 h 40"/>
                  <a:gd name="T8" fmla="*/ 158 w 18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40">
                    <a:moveTo>
                      <a:pt x="158" y="0"/>
                    </a:moveTo>
                    <a:lnTo>
                      <a:pt x="24" y="0"/>
                    </a:lnTo>
                    <a:lnTo>
                      <a:pt x="0" y="40"/>
                    </a:lnTo>
                    <a:lnTo>
                      <a:pt x="185" y="4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Freeform 12"/>
              <p:cNvSpPr>
                <a:spLocks/>
              </p:cNvSpPr>
              <p:nvPr/>
            </p:nvSpPr>
            <p:spPr bwMode="auto">
              <a:xfrm>
                <a:off x="9064625" y="3506788"/>
                <a:ext cx="293688" cy="63500"/>
              </a:xfrm>
              <a:custGeom>
                <a:avLst/>
                <a:gdLst>
                  <a:gd name="T0" fmla="*/ 158 w 185"/>
                  <a:gd name="T1" fmla="*/ 0 h 40"/>
                  <a:gd name="T2" fmla="*/ 24 w 185"/>
                  <a:gd name="T3" fmla="*/ 0 h 40"/>
                  <a:gd name="T4" fmla="*/ 0 w 185"/>
                  <a:gd name="T5" fmla="*/ 40 h 40"/>
                  <a:gd name="T6" fmla="*/ 185 w 185"/>
                  <a:gd name="T7" fmla="*/ 40 h 40"/>
                  <a:gd name="T8" fmla="*/ 158 w 18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40">
                    <a:moveTo>
                      <a:pt x="158" y="0"/>
                    </a:moveTo>
                    <a:lnTo>
                      <a:pt x="24" y="0"/>
                    </a:lnTo>
                    <a:lnTo>
                      <a:pt x="0" y="40"/>
                    </a:lnTo>
                    <a:lnTo>
                      <a:pt x="185" y="4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Freeform 13"/>
              <p:cNvSpPr>
                <a:spLocks/>
              </p:cNvSpPr>
              <p:nvPr/>
            </p:nvSpPr>
            <p:spPr bwMode="auto">
              <a:xfrm>
                <a:off x="9353550" y="3506788"/>
                <a:ext cx="122238" cy="63500"/>
              </a:xfrm>
              <a:custGeom>
                <a:avLst/>
                <a:gdLst>
                  <a:gd name="T0" fmla="*/ 28 w 32"/>
                  <a:gd name="T1" fmla="*/ 0 h 17"/>
                  <a:gd name="T2" fmla="*/ 0 w 32"/>
                  <a:gd name="T3" fmla="*/ 0 h 17"/>
                  <a:gd name="T4" fmla="*/ 10 w 32"/>
                  <a:gd name="T5" fmla="*/ 17 h 17"/>
                  <a:gd name="T6" fmla="*/ 28 w 32"/>
                  <a:gd name="T7" fmla="*/ 17 h 17"/>
                  <a:gd name="T8" fmla="*/ 32 w 32"/>
                  <a:gd name="T9" fmla="*/ 13 h 17"/>
                  <a:gd name="T10" fmla="*/ 32 w 32"/>
                  <a:gd name="T11" fmla="*/ 4 h 17"/>
                  <a:gd name="T12" fmla="*/ 28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0" y="17"/>
                      <a:pt x="32" y="15"/>
                      <a:pt x="32" y="1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Freeform 14"/>
              <p:cNvSpPr>
                <a:spLocks/>
              </p:cNvSpPr>
              <p:nvPr/>
            </p:nvSpPr>
            <p:spPr bwMode="auto">
              <a:xfrm>
                <a:off x="9353550" y="3506788"/>
                <a:ext cx="122238" cy="63500"/>
              </a:xfrm>
              <a:custGeom>
                <a:avLst/>
                <a:gdLst>
                  <a:gd name="T0" fmla="*/ 28 w 32"/>
                  <a:gd name="T1" fmla="*/ 0 h 17"/>
                  <a:gd name="T2" fmla="*/ 0 w 32"/>
                  <a:gd name="T3" fmla="*/ 0 h 17"/>
                  <a:gd name="T4" fmla="*/ 10 w 32"/>
                  <a:gd name="T5" fmla="*/ 17 h 17"/>
                  <a:gd name="T6" fmla="*/ 28 w 32"/>
                  <a:gd name="T7" fmla="*/ 17 h 17"/>
                  <a:gd name="T8" fmla="*/ 32 w 32"/>
                  <a:gd name="T9" fmla="*/ 13 h 17"/>
                  <a:gd name="T10" fmla="*/ 32 w 32"/>
                  <a:gd name="T11" fmla="*/ 4 h 17"/>
                  <a:gd name="T12" fmla="*/ 28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0" y="17"/>
                      <a:pt x="32" y="15"/>
                      <a:pt x="32" y="1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Rectangle 15"/>
              <p:cNvSpPr>
                <a:spLocks noChangeArrowheads="1"/>
              </p:cNvSpPr>
              <p:nvPr/>
            </p:nvSpPr>
            <p:spPr bwMode="auto">
              <a:xfrm>
                <a:off x="9350375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Rectangle 16"/>
              <p:cNvSpPr>
                <a:spLocks noChangeArrowheads="1"/>
              </p:cNvSpPr>
              <p:nvPr/>
            </p:nvSpPr>
            <p:spPr bwMode="auto">
              <a:xfrm>
                <a:off x="9350375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Rectangle 17"/>
              <p:cNvSpPr>
                <a:spLocks noChangeArrowheads="1"/>
              </p:cNvSpPr>
              <p:nvPr/>
            </p:nvSpPr>
            <p:spPr bwMode="auto">
              <a:xfrm>
                <a:off x="8977313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Rectangle 18"/>
              <p:cNvSpPr>
                <a:spLocks noChangeArrowheads="1"/>
              </p:cNvSpPr>
              <p:nvPr/>
            </p:nvSpPr>
            <p:spPr bwMode="auto">
              <a:xfrm>
                <a:off x="8977313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Freeform 19"/>
              <p:cNvSpPr>
                <a:spLocks/>
              </p:cNvSpPr>
              <p:nvPr/>
            </p:nvSpPr>
            <p:spPr bwMode="auto">
              <a:xfrm>
                <a:off x="8945563" y="3041650"/>
                <a:ext cx="530225" cy="342900"/>
              </a:xfrm>
              <a:custGeom>
                <a:avLst/>
                <a:gdLst>
                  <a:gd name="T0" fmla="*/ 130 w 139"/>
                  <a:gd name="T1" fmla="*/ 74 h 90"/>
                  <a:gd name="T2" fmla="*/ 114 w 139"/>
                  <a:gd name="T3" fmla="*/ 74 h 90"/>
                  <a:gd name="T4" fmla="*/ 114 w 139"/>
                  <a:gd name="T5" fmla="*/ 61 h 90"/>
                  <a:gd name="T6" fmla="*/ 110 w 139"/>
                  <a:gd name="T7" fmla="*/ 57 h 90"/>
                  <a:gd name="T8" fmla="*/ 97 w 139"/>
                  <a:gd name="T9" fmla="*/ 57 h 90"/>
                  <a:gd name="T10" fmla="*/ 73 w 139"/>
                  <a:gd name="T11" fmla="*/ 33 h 90"/>
                  <a:gd name="T12" fmla="*/ 73 w 139"/>
                  <a:gd name="T13" fmla="*/ 25 h 90"/>
                  <a:gd name="T14" fmla="*/ 94 w 139"/>
                  <a:gd name="T15" fmla="*/ 25 h 90"/>
                  <a:gd name="T16" fmla="*/ 98 w 139"/>
                  <a:gd name="T17" fmla="*/ 21 h 90"/>
                  <a:gd name="T18" fmla="*/ 98 w 139"/>
                  <a:gd name="T19" fmla="*/ 4 h 90"/>
                  <a:gd name="T20" fmla="*/ 94 w 139"/>
                  <a:gd name="T21" fmla="*/ 0 h 90"/>
                  <a:gd name="T22" fmla="*/ 69 w 139"/>
                  <a:gd name="T23" fmla="*/ 0 h 90"/>
                  <a:gd name="T24" fmla="*/ 65 w 139"/>
                  <a:gd name="T25" fmla="*/ 4 h 90"/>
                  <a:gd name="T26" fmla="*/ 65 w 139"/>
                  <a:gd name="T27" fmla="*/ 33 h 90"/>
                  <a:gd name="T28" fmla="*/ 41 w 139"/>
                  <a:gd name="T29" fmla="*/ 57 h 90"/>
                  <a:gd name="T30" fmla="*/ 28 w 139"/>
                  <a:gd name="T31" fmla="*/ 57 h 90"/>
                  <a:gd name="T32" fmla="*/ 24 w 139"/>
                  <a:gd name="T33" fmla="*/ 61 h 90"/>
                  <a:gd name="T34" fmla="*/ 24 w 139"/>
                  <a:gd name="T35" fmla="*/ 74 h 90"/>
                  <a:gd name="T36" fmla="*/ 8 w 139"/>
                  <a:gd name="T37" fmla="*/ 74 h 90"/>
                  <a:gd name="T38" fmla="*/ 0 w 139"/>
                  <a:gd name="T39" fmla="*/ 82 h 90"/>
                  <a:gd name="T40" fmla="*/ 8 w 139"/>
                  <a:gd name="T41" fmla="*/ 90 h 90"/>
                  <a:gd name="T42" fmla="*/ 41 w 139"/>
                  <a:gd name="T43" fmla="*/ 90 h 90"/>
                  <a:gd name="T44" fmla="*/ 41 w 139"/>
                  <a:gd name="T45" fmla="*/ 78 h 90"/>
                  <a:gd name="T46" fmla="*/ 42 w 139"/>
                  <a:gd name="T47" fmla="*/ 74 h 90"/>
                  <a:gd name="T48" fmla="*/ 67 w 139"/>
                  <a:gd name="T49" fmla="*/ 58 h 90"/>
                  <a:gd name="T50" fmla="*/ 71 w 139"/>
                  <a:gd name="T51" fmla="*/ 58 h 90"/>
                  <a:gd name="T52" fmla="*/ 96 w 139"/>
                  <a:gd name="T53" fmla="*/ 74 h 90"/>
                  <a:gd name="T54" fmla="*/ 98 w 139"/>
                  <a:gd name="T55" fmla="*/ 78 h 90"/>
                  <a:gd name="T56" fmla="*/ 98 w 139"/>
                  <a:gd name="T57" fmla="*/ 90 h 90"/>
                  <a:gd name="T58" fmla="*/ 130 w 139"/>
                  <a:gd name="T59" fmla="*/ 90 h 90"/>
                  <a:gd name="T60" fmla="*/ 139 w 139"/>
                  <a:gd name="T61" fmla="*/ 82 h 90"/>
                  <a:gd name="T62" fmla="*/ 130 w 139"/>
                  <a:gd name="T63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9" h="90">
                    <a:moveTo>
                      <a:pt x="130" y="74"/>
                    </a:move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59"/>
                      <a:pt x="112" y="57"/>
                      <a:pt x="110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6" y="45"/>
                      <a:pt x="86" y="35"/>
                      <a:pt x="73" y="33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6" y="25"/>
                      <a:pt x="98" y="23"/>
                      <a:pt x="98" y="21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2"/>
                      <a:pt x="96" y="0"/>
                      <a:pt x="9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5" y="2"/>
                      <a:pt x="65" y="4"/>
                    </a:cubicBezTo>
                    <a:cubicBezTo>
                      <a:pt x="65" y="7"/>
                      <a:pt x="65" y="32"/>
                      <a:pt x="65" y="33"/>
                    </a:cubicBezTo>
                    <a:cubicBezTo>
                      <a:pt x="53" y="35"/>
                      <a:pt x="43" y="45"/>
                      <a:pt x="41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57"/>
                      <a:pt x="24" y="59"/>
                      <a:pt x="24" y="6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3" y="74"/>
                      <a:pt x="0" y="77"/>
                      <a:pt x="0" y="82"/>
                    </a:cubicBezTo>
                    <a:cubicBezTo>
                      <a:pt x="0" y="86"/>
                      <a:pt x="3" y="90"/>
                      <a:pt x="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6"/>
                      <a:pt x="41" y="75"/>
                      <a:pt x="42" y="74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8" y="57"/>
                      <a:pt x="70" y="57"/>
                      <a:pt x="71" y="58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7" y="75"/>
                      <a:pt x="98" y="76"/>
                      <a:pt x="98" y="78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5" y="90"/>
                      <a:pt x="139" y="86"/>
                      <a:pt x="139" y="82"/>
                    </a:cubicBezTo>
                    <a:cubicBezTo>
                      <a:pt x="139" y="77"/>
                      <a:pt x="135" y="74"/>
                      <a:pt x="130" y="74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Freeform 20"/>
              <p:cNvSpPr>
                <a:spLocks/>
              </p:cNvSpPr>
              <p:nvPr/>
            </p:nvSpPr>
            <p:spPr bwMode="auto">
              <a:xfrm>
                <a:off x="8945563" y="3041650"/>
                <a:ext cx="530225" cy="342900"/>
              </a:xfrm>
              <a:custGeom>
                <a:avLst/>
                <a:gdLst>
                  <a:gd name="T0" fmla="*/ 130 w 139"/>
                  <a:gd name="T1" fmla="*/ 74 h 90"/>
                  <a:gd name="T2" fmla="*/ 114 w 139"/>
                  <a:gd name="T3" fmla="*/ 74 h 90"/>
                  <a:gd name="T4" fmla="*/ 114 w 139"/>
                  <a:gd name="T5" fmla="*/ 61 h 90"/>
                  <a:gd name="T6" fmla="*/ 110 w 139"/>
                  <a:gd name="T7" fmla="*/ 57 h 90"/>
                  <a:gd name="T8" fmla="*/ 97 w 139"/>
                  <a:gd name="T9" fmla="*/ 57 h 90"/>
                  <a:gd name="T10" fmla="*/ 73 w 139"/>
                  <a:gd name="T11" fmla="*/ 33 h 90"/>
                  <a:gd name="T12" fmla="*/ 73 w 139"/>
                  <a:gd name="T13" fmla="*/ 25 h 90"/>
                  <a:gd name="T14" fmla="*/ 94 w 139"/>
                  <a:gd name="T15" fmla="*/ 25 h 90"/>
                  <a:gd name="T16" fmla="*/ 98 w 139"/>
                  <a:gd name="T17" fmla="*/ 21 h 90"/>
                  <a:gd name="T18" fmla="*/ 98 w 139"/>
                  <a:gd name="T19" fmla="*/ 4 h 90"/>
                  <a:gd name="T20" fmla="*/ 94 w 139"/>
                  <a:gd name="T21" fmla="*/ 0 h 90"/>
                  <a:gd name="T22" fmla="*/ 69 w 139"/>
                  <a:gd name="T23" fmla="*/ 0 h 90"/>
                  <a:gd name="T24" fmla="*/ 65 w 139"/>
                  <a:gd name="T25" fmla="*/ 4 h 90"/>
                  <a:gd name="T26" fmla="*/ 65 w 139"/>
                  <a:gd name="T27" fmla="*/ 33 h 90"/>
                  <a:gd name="T28" fmla="*/ 41 w 139"/>
                  <a:gd name="T29" fmla="*/ 57 h 90"/>
                  <a:gd name="T30" fmla="*/ 28 w 139"/>
                  <a:gd name="T31" fmla="*/ 57 h 90"/>
                  <a:gd name="T32" fmla="*/ 24 w 139"/>
                  <a:gd name="T33" fmla="*/ 61 h 90"/>
                  <a:gd name="T34" fmla="*/ 24 w 139"/>
                  <a:gd name="T35" fmla="*/ 74 h 90"/>
                  <a:gd name="T36" fmla="*/ 8 w 139"/>
                  <a:gd name="T37" fmla="*/ 74 h 90"/>
                  <a:gd name="T38" fmla="*/ 0 w 139"/>
                  <a:gd name="T39" fmla="*/ 82 h 90"/>
                  <a:gd name="T40" fmla="*/ 8 w 139"/>
                  <a:gd name="T41" fmla="*/ 90 h 90"/>
                  <a:gd name="T42" fmla="*/ 41 w 139"/>
                  <a:gd name="T43" fmla="*/ 90 h 90"/>
                  <a:gd name="T44" fmla="*/ 41 w 139"/>
                  <a:gd name="T45" fmla="*/ 78 h 90"/>
                  <a:gd name="T46" fmla="*/ 42 w 139"/>
                  <a:gd name="T47" fmla="*/ 74 h 90"/>
                  <a:gd name="T48" fmla="*/ 67 w 139"/>
                  <a:gd name="T49" fmla="*/ 58 h 90"/>
                  <a:gd name="T50" fmla="*/ 71 w 139"/>
                  <a:gd name="T51" fmla="*/ 58 h 90"/>
                  <a:gd name="T52" fmla="*/ 96 w 139"/>
                  <a:gd name="T53" fmla="*/ 74 h 90"/>
                  <a:gd name="T54" fmla="*/ 98 w 139"/>
                  <a:gd name="T55" fmla="*/ 78 h 90"/>
                  <a:gd name="T56" fmla="*/ 98 w 139"/>
                  <a:gd name="T57" fmla="*/ 90 h 90"/>
                  <a:gd name="T58" fmla="*/ 130 w 139"/>
                  <a:gd name="T59" fmla="*/ 90 h 90"/>
                  <a:gd name="T60" fmla="*/ 139 w 139"/>
                  <a:gd name="T61" fmla="*/ 82 h 90"/>
                  <a:gd name="T62" fmla="*/ 130 w 139"/>
                  <a:gd name="T63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9" h="90">
                    <a:moveTo>
                      <a:pt x="130" y="74"/>
                    </a:move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59"/>
                      <a:pt x="112" y="57"/>
                      <a:pt x="110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6" y="45"/>
                      <a:pt x="86" y="35"/>
                      <a:pt x="73" y="33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6" y="25"/>
                      <a:pt x="98" y="23"/>
                      <a:pt x="98" y="21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2"/>
                      <a:pt x="96" y="0"/>
                      <a:pt x="9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5" y="2"/>
                      <a:pt x="65" y="4"/>
                    </a:cubicBezTo>
                    <a:cubicBezTo>
                      <a:pt x="65" y="7"/>
                      <a:pt x="65" y="32"/>
                      <a:pt x="65" y="33"/>
                    </a:cubicBezTo>
                    <a:cubicBezTo>
                      <a:pt x="53" y="35"/>
                      <a:pt x="43" y="45"/>
                      <a:pt x="41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57"/>
                      <a:pt x="24" y="59"/>
                      <a:pt x="24" y="6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3" y="74"/>
                      <a:pt x="0" y="77"/>
                      <a:pt x="0" y="82"/>
                    </a:cubicBezTo>
                    <a:cubicBezTo>
                      <a:pt x="0" y="86"/>
                      <a:pt x="3" y="90"/>
                      <a:pt x="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6"/>
                      <a:pt x="41" y="75"/>
                      <a:pt x="42" y="74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8" y="57"/>
                      <a:pt x="70" y="57"/>
                      <a:pt x="71" y="58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7" y="75"/>
                      <a:pt x="98" y="76"/>
                      <a:pt x="98" y="78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5" y="90"/>
                      <a:pt x="139" y="86"/>
                      <a:pt x="139" y="82"/>
                    </a:cubicBezTo>
                    <a:cubicBezTo>
                      <a:pt x="139" y="77"/>
                      <a:pt x="135" y="74"/>
                      <a:pt x="130" y="74"/>
                    </a:cubicBezTo>
                    <a:close/>
                  </a:path>
                </a:pathLst>
              </a:cu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4589340" y="3888970"/>
            <a:ext cx="652089" cy="652089"/>
            <a:chOff x="8721986" y="5609347"/>
            <a:chExt cx="812360" cy="812360"/>
          </a:xfrm>
        </p:grpSpPr>
        <p:grpSp>
          <p:nvGrpSpPr>
            <p:cNvPr id="370" name="Group 369"/>
            <p:cNvGrpSpPr/>
            <p:nvPr/>
          </p:nvGrpSpPr>
          <p:grpSpPr>
            <a:xfrm>
              <a:off x="8721986" y="5609347"/>
              <a:ext cx="812360" cy="812360"/>
              <a:chOff x="7117552" y="5558295"/>
              <a:chExt cx="812360" cy="812360"/>
            </a:xfrm>
          </p:grpSpPr>
          <p:grpSp>
            <p:nvGrpSpPr>
              <p:cNvPr id="375" name="Group 374"/>
              <p:cNvGrpSpPr/>
              <p:nvPr/>
            </p:nvGrpSpPr>
            <p:grpSpPr>
              <a:xfrm>
                <a:off x="7117552" y="5558295"/>
                <a:ext cx="812360" cy="812360"/>
                <a:chOff x="5432693" y="2729042"/>
                <a:chExt cx="812360" cy="812360"/>
              </a:xfrm>
            </p:grpSpPr>
            <p:sp>
              <p:nvSpPr>
                <p:cNvPr id="388" name="Rectangle 387"/>
                <p:cNvSpPr/>
                <p:nvPr/>
              </p:nvSpPr>
              <p:spPr bwMode="auto">
                <a:xfrm flipH="1">
                  <a:off x="5690990" y="2959263"/>
                  <a:ext cx="40544" cy="2570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GB" sz="1867" kern="0">
                    <a:solidFill>
                      <a:srgbClr val="000000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89" name="Oval 388"/>
                <p:cNvSpPr/>
                <p:nvPr/>
              </p:nvSpPr>
              <p:spPr>
                <a:xfrm>
                  <a:off x="5432693" y="2729042"/>
                  <a:ext cx="812360" cy="8123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GB" sz="1867" kern="0" dirty="0">
                    <a:solidFill>
                      <a:srgbClr val="000000"/>
                    </a:solidFill>
                    <a:latin typeface="Arial"/>
                    <a:sym typeface="Arial"/>
                  </a:endParaRPr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>
                <a:off x="7239103" y="5885571"/>
                <a:ext cx="168302" cy="20437"/>
                <a:chOff x="6371892" y="6682156"/>
                <a:chExt cx="168302" cy="20437"/>
              </a:xfrm>
            </p:grpSpPr>
            <p:sp>
              <p:nvSpPr>
                <p:cNvPr id="386" name="Freeform 385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1892" y="668215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Freeform 386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5005" y="668215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7222730" y="6018860"/>
                <a:ext cx="168302" cy="20437"/>
                <a:chOff x="6422298" y="6705781"/>
                <a:chExt cx="168302" cy="20437"/>
              </a:xfrm>
            </p:grpSpPr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2298" y="6705781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85411" y="6705781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8" name="Group 377"/>
              <p:cNvGrpSpPr/>
              <p:nvPr/>
            </p:nvGrpSpPr>
            <p:grpSpPr>
              <a:xfrm>
                <a:off x="7674690" y="5891791"/>
                <a:ext cx="168302" cy="20437"/>
                <a:chOff x="6576238" y="6709986"/>
                <a:chExt cx="168302" cy="20437"/>
              </a:xfrm>
            </p:grpSpPr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576238" y="670998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639351" y="670998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7453804" y="5965101"/>
                <a:ext cx="168302" cy="20437"/>
                <a:chOff x="6374139" y="6662866"/>
                <a:chExt cx="168302" cy="20437"/>
              </a:xfrm>
            </p:grpSpPr>
            <p:sp>
              <p:nvSpPr>
                <p:cNvPr id="380" name="Freeform 379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4139" y="666286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Freeform 380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7252" y="666286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371" name="Straight Connector 370"/>
            <p:cNvCxnSpPr/>
            <p:nvPr/>
          </p:nvCxnSpPr>
          <p:spPr>
            <a:xfrm>
              <a:off x="8746067" y="5864604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8753516" y="6169879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9272960" y="6096631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9336073" y="6096631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76D9915F-C719-F4E7-7FA9-A3A84816EDC6}"/>
              </a:ext>
            </a:extLst>
          </p:cNvPr>
          <p:cNvGrpSpPr/>
          <p:nvPr/>
        </p:nvGrpSpPr>
        <p:grpSpPr>
          <a:xfrm>
            <a:off x="9285967" y="3130495"/>
            <a:ext cx="239109" cy="239109"/>
            <a:chOff x="-1285768" y="7894599"/>
            <a:chExt cx="1354642" cy="1354642"/>
          </a:xfrm>
        </p:grpSpPr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B0B5332-1BFD-9120-5444-FCB1DC2B461F}"/>
                </a:ext>
              </a:extLst>
            </p:cNvPr>
            <p:cNvSpPr/>
            <p:nvPr/>
          </p:nvSpPr>
          <p:spPr>
            <a:xfrm>
              <a:off x="-1285768" y="7894599"/>
              <a:ext cx="1354642" cy="13546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pic>
          <p:nvPicPr>
            <p:cNvPr id="392" name="Graphic 155">
              <a:extLst>
                <a:ext uri="{FF2B5EF4-FFF2-40B4-BE49-F238E27FC236}">
                  <a16:creationId xmlns:a16="http://schemas.microsoft.com/office/drawing/2014/main" id="{06DB2B30-6FB6-9786-EF2E-6D3DD007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-1135988" y="8245630"/>
              <a:ext cx="1032690" cy="635501"/>
            </a:xfrm>
            <a:prstGeom prst="rect">
              <a:avLst/>
            </a:prstGeom>
          </p:spPr>
        </p:pic>
      </p:grpSp>
      <p:sp>
        <p:nvSpPr>
          <p:cNvPr id="401" name="Rectangle 400"/>
          <p:cNvSpPr>
            <a:spLocks noChangeAspect="1"/>
          </p:cNvSpPr>
          <p:nvPr/>
        </p:nvSpPr>
        <p:spPr>
          <a:xfrm flipV="1">
            <a:off x="273000" y="6362529"/>
            <a:ext cx="302400" cy="302400"/>
          </a:xfrm>
          <a:prstGeom prst="rect">
            <a:avLst/>
          </a:prstGeom>
          <a:noFill/>
          <a:ln>
            <a:solidFill>
              <a:srgbClr val="3D2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2" name="TextBox 401"/>
          <p:cNvSpPr txBox="1"/>
          <p:nvPr/>
        </p:nvSpPr>
        <p:spPr>
          <a:xfrm>
            <a:off x="575401" y="6314339"/>
            <a:ext cx="40811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CH" sz="14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 </a:t>
            </a:r>
            <a:r>
              <a:rPr lang="de-CH" sz="1467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million</a:t>
            </a:r>
            <a:r>
              <a:rPr lang="de-CH" sz="14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</a:t>
            </a:r>
            <a:r>
              <a:rPr lang="de-CH" sz="1467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de-CH" sz="14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</a:t>
            </a:r>
            <a:r>
              <a:rPr lang="de-CH" sz="1467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year</a:t>
            </a:r>
            <a:endParaRPr lang="en-GB" sz="14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03" name="Straight Arrow Connector 402"/>
          <p:cNvCxnSpPr/>
          <p:nvPr/>
        </p:nvCxnSpPr>
        <p:spPr>
          <a:xfrm flipV="1">
            <a:off x="2166873" y="5324211"/>
            <a:ext cx="607824" cy="191332"/>
          </a:xfrm>
          <a:prstGeom prst="straightConnector1">
            <a:avLst/>
          </a:prstGeom>
          <a:ln w="38100">
            <a:solidFill>
              <a:srgbClr val="3D29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/>
          <p:nvPr/>
        </p:nvCxnSpPr>
        <p:spPr>
          <a:xfrm flipV="1">
            <a:off x="2126973" y="1229711"/>
            <a:ext cx="618864" cy="2151404"/>
          </a:xfrm>
          <a:prstGeom prst="straightConnector1">
            <a:avLst/>
          </a:prstGeom>
          <a:ln w="38100">
            <a:solidFill>
              <a:srgbClr val="3D29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/>
          <p:cNvSpPr txBox="1"/>
          <p:nvPr/>
        </p:nvSpPr>
        <p:spPr>
          <a:xfrm>
            <a:off x="2593746" y="240815"/>
            <a:ext cx="673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Flow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Santa Maria,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Bulacan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5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 Resourc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2E2E3"/>
      </a:accent1>
      <a:accent2>
        <a:srgbClr val="5BB8BB"/>
      </a:accent2>
      <a:accent3>
        <a:srgbClr val="5EDBEF"/>
      </a:accent3>
      <a:accent4>
        <a:srgbClr val="6DCFD1"/>
      </a:accent4>
      <a:accent5>
        <a:srgbClr val="0097A7"/>
      </a:accent5>
      <a:accent6>
        <a:srgbClr val="00C3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0F92880247D4C86C63C076D65B51D" ma:contentTypeVersion="21" ma:contentTypeDescription="Create a new document." ma:contentTypeScope="" ma:versionID="497f5a5bb301958dffc3b42b79d5ba2c">
  <xsd:schema xmlns:xsd="http://www.w3.org/2001/XMLSchema" xmlns:xs="http://www.w3.org/2001/XMLSchema" xmlns:p="http://schemas.microsoft.com/office/2006/metadata/properties" xmlns:ns2="c6e27a8e-be36-46a7-be3f-f5da11d757a6" xmlns:ns3="1d0f2429-9481-49a5-88a5-98bae25842d6" targetNamespace="http://schemas.microsoft.com/office/2006/metadata/properties" ma:root="true" ma:fieldsID="7c943b0c931cd58bfc11b962d18a54f5" ns2:_="" ns3:_="">
    <xsd:import namespace="c6e27a8e-be36-46a7-be3f-f5da11d757a6"/>
    <xsd:import namespace="1d0f2429-9481-49a5-88a5-98bae25842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27a8e-be36-46a7-be3f-f5da11d75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210aed9-ea04-4ef5-b6a1-16fe75db2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f2429-9481-49a5-88a5-98bae25842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37c79f6-6380-483a-adda-14c47c4b9cef}" ma:internalName="TaxCatchAll" ma:showField="CatchAllData" ma:web="1d0f2429-9481-49a5-88a5-98bae2584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e27a8e-be36-46a7-be3f-f5da11d757a6">
      <Terms xmlns="http://schemas.microsoft.com/office/infopath/2007/PartnerControls"/>
    </lcf76f155ced4ddcb4097134ff3c332f>
    <TaxCatchAll xmlns="1d0f2429-9481-49a5-88a5-98bae25842d6" xsi:nil="true"/>
  </documentManagement>
</p:properties>
</file>

<file path=customXml/itemProps1.xml><?xml version="1.0" encoding="utf-8"?>
<ds:datastoreItem xmlns:ds="http://schemas.openxmlformats.org/officeDocument/2006/customXml" ds:itemID="{33EC1AEC-9345-4430-9D63-389A17C45C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372C92-98D2-416B-B781-B29EBE1E6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e27a8e-be36-46a7-be3f-f5da11d757a6"/>
    <ds:schemaRef ds:uri="1d0f2429-9481-49a5-88a5-98bae2584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EDCAD6-7EA8-472A-9F4E-24F3DA66BD21}">
  <ds:schemaRefs>
    <ds:schemaRef ds:uri="http://schemas.microsoft.com/office/2006/metadata/properties"/>
    <ds:schemaRef ds:uri="http://schemas.microsoft.com/office/infopath/2007/PartnerControls"/>
    <ds:schemaRef ds:uri="c6e27a8e-be36-46a7-be3f-f5da11d757a6"/>
    <ds:schemaRef ds:uri="1d0f2429-9481-49a5-88a5-98bae25842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</Words>
  <Application>Microsoft Office PowerPoint</Application>
  <PresentationFormat>Breitbild</PresentationFormat>
  <Paragraphs>27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Open Sans Light</vt:lpstr>
      <vt:lpstr>Roboto</vt:lpstr>
      <vt:lpstr>Staatliches</vt:lpstr>
      <vt:lpstr>Office Theme</vt:lpstr>
      <vt:lpstr>Water Resources</vt:lpstr>
      <vt:lpstr>PowerPoint-Präsentation</vt:lpstr>
      <vt:lpstr>icons</vt:lpstr>
      <vt:lpstr>PowerPoint-Präsentation</vt:lpstr>
      <vt:lpstr>Optional: Renewable water resources</vt:lpstr>
      <vt:lpstr>PowerPoint-Präsentation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icons</dc:title>
  <dc:creator>Bouman, Lukas</dc:creator>
  <cp:lastModifiedBy>Lukas Bouman</cp:lastModifiedBy>
  <cp:revision>66</cp:revision>
  <dcterms:created xsi:type="dcterms:W3CDTF">2022-06-02T14:40:15Z</dcterms:created>
  <dcterms:modified xsi:type="dcterms:W3CDTF">2024-10-24T17:26:17Z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0x01010029C0F92880247D4C86C63C076D65B51D</vt:lpwstr>
  </property>
  <property fmtid="{D5CDD505-2E9C-101B-9397-08002B2CF9AE}" pid="3" name="MediaServiceImageTags">
    <vt:lpwstr/>
  </property>
</Properties>
</file>